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73" r:id="rId6"/>
    <p:sldId id="321" r:id="rId7"/>
    <p:sldId id="320" r:id="rId8"/>
    <p:sldId id="316" r:id="rId9"/>
    <p:sldId id="318" r:id="rId10"/>
    <p:sldId id="319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69" d="100"/>
          <a:sy n="69" d="100"/>
        </p:scale>
        <p:origin x="808" y="43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4/2/2021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4/2/2021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96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74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36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20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52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32xn361u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Sitecore 9.3 Training</a:t>
            </a:r>
            <a:br>
              <a:rPr lang="en-US" dirty="0"/>
            </a:br>
            <a:r>
              <a:rPr lang="en-US" dirty="0"/>
              <a:t>Day - 2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Balaji Balasubramanian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Balaji </a:t>
            </a:r>
            <a:r>
              <a:rPr lang="en-US" dirty="0" err="1"/>
              <a:t>balasubramanian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0" y="2667000"/>
            <a:ext cx="5503333" cy="3660648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58DA3-DB20-428D-B146-D6BBF6738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2445026"/>
            <a:ext cx="2656646" cy="265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23BF8-E7E0-493B-9EAD-2AF136B9B0C7}"/>
              </a:ext>
            </a:extLst>
          </p:cNvPr>
          <p:cNvSpPr txBox="1"/>
          <p:nvPr/>
        </p:nvSpPr>
        <p:spPr>
          <a:xfrm>
            <a:off x="4876800" y="2438400"/>
            <a:ext cx="5715000" cy="278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Principal Architect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12+ Experience (</a:t>
            </a:r>
            <a:r>
              <a:rPr lang="en-US" dirty="0" err="1"/>
              <a:t>.net</a:t>
            </a:r>
            <a:r>
              <a:rPr lang="en-US" dirty="0"/>
              <a:t>)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6+ Exp in Sitecore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Sitecore versions – 6.5,7.2,8.2,9.2,10.1(latest)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914400" lvl="4" indent="0">
              <a:buNone/>
            </a:pPr>
            <a:endParaRPr lang="en-US" dirty="0"/>
          </a:p>
          <a:p>
            <a:pPr marL="914400" lvl="4" indent="0">
              <a:buNone/>
            </a:pPr>
            <a:r>
              <a:rPr lang="en-US" sz="2400" dirty="0">
                <a:hlinkClick r:id="rId3"/>
              </a:rPr>
              <a:t>https://www.menti.com/32xn361u14</a:t>
            </a:r>
            <a:endParaRPr lang="en-US" sz="2400" dirty="0"/>
          </a:p>
          <a:p>
            <a:pPr marL="914400" lvl="4" indent="0">
              <a:buNone/>
            </a:pPr>
            <a:endParaRPr lang="en-US" dirty="0"/>
          </a:p>
          <a:p>
            <a:pPr marL="914400" lvl="4" indent="0">
              <a:buNone/>
            </a:pPr>
            <a:r>
              <a:rPr lang="en-US" dirty="0"/>
              <a:t>Or </a:t>
            </a:r>
          </a:p>
          <a:p>
            <a:pPr lvl="1"/>
            <a:r>
              <a:rPr lang="en-US" b="0" i="0" dirty="0">
                <a:solidFill>
                  <a:srgbClr val="252B36"/>
                </a:solidFill>
                <a:effectLst/>
                <a:latin typeface="MentiText"/>
              </a:rPr>
              <a:t>Go to </a:t>
            </a:r>
            <a:r>
              <a:rPr lang="en-US" b="1" i="0" dirty="0">
                <a:solidFill>
                  <a:srgbClr val="252B36"/>
                </a:solidFill>
                <a:effectLst/>
                <a:latin typeface="MentiText"/>
              </a:rPr>
              <a:t>www.menti.com</a:t>
            </a:r>
            <a:r>
              <a:rPr lang="en-US" b="0" i="0" dirty="0">
                <a:solidFill>
                  <a:srgbClr val="252B36"/>
                </a:solidFill>
                <a:effectLst/>
                <a:latin typeface="MentiText"/>
              </a:rPr>
              <a:t> and use the code </a:t>
            </a:r>
            <a:r>
              <a:rPr lang="en-US" b="1" i="0" dirty="0">
                <a:solidFill>
                  <a:srgbClr val="252B36"/>
                </a:solidFill>
                <a:effectLst/>
                <a:latin typeface="MentiText"/>
              </a:rPr>
              <a:t>1146 6400</a:t>
            </a:r>
          </a:p>
          <a:p>
            <a:pPr lvl="6"/>
            <a:r>
              <a:rPr lang="en-US" b="1" dirty="0">
                <a:solidFill>
                  <a:srgbClr val="252B36"/>
                </a:solidFill>
                <a:latin typeface="MentiText"/>
              </a:rPr>
              <a:t>Or</a:t>
            </a:r>
          </a:p>
          <a:p>
            <a:pPr lvl="1"/>
            <a:r>
              <a:rPr lang="en-US" b="1" dirty="0">
                <a:solidFill>
                  <a:srgbClr val="252B36"/>
                </a:solidFill>
                <a:latin typeface="MentiText"/>
              </a:rPr>
              <a:t>Scan the QR Code</a:t>
            </a:r>
          </a:p>
          <a:p>
            <a:pPr lvl="6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About your Sitecore experience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106585-10FE-449D-888E-1D411A79B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099" y="2786932"/>
            <a:ext cx="3352798" cy="33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Experience Editor, Content Editor &amp; Playing with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5C024-C2C8-4965-BD70-D7F20B9792CB}"/>
              </a:ext>
            </a:extLst>
          </p:cNvPr>
          <p:cNvSpPr txBox="1"/>
          <p:nvPr/>
        </p:nvSpPr>
        <p:spPr>
          <a:xfrm>
            <a:off x="853544" y="2443183"/>
            <a:ext cx="106526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Layout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Renderings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Placeholders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Shared Vs Final Layout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Publishing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Exploring Experience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Exploring Content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Making the component Available in Experience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 </a:t>
            </a:r>
            <a:r>
              <a:rPr lang="en-US"/>
              <a:t>&amp; Changing </a:t>
            </a:r>
            <a:r>
              <a:rPr lang="en-US" dirty="0"/>
              <a:t>the component in Experience editor &amp; Content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 &amp; Modifying the content in Experience editor &amp; Content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Publishing the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Package designer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1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Field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74C8C1-3CDA-4032-94F8-5D163F676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96" y="2313522"/>
            <a:ext cx="9377086" cy="40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bar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Configuration &amp; Action – both content authoring &amp; experience authoring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773678-FD07-4732-82EF-420871BBD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96" y="2604564"/>
            <a:ext cx="9906000" cy="27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bar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Configuration &amp;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58CC1-FC31-44A8-8526-41DFB97E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40" y="4686898"/>
            <a:ext cx="11354160" cy="1308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0A9EC-81A4-44BC-A681-9D8C60AB3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2355160"/>
            <a:ext cx="7010398" cy="20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3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MentiText</vt:lpstr>
      <vt:lpstr>Tw Cen MT</vt:lpstr>
      <vt:lpstr>Tw Cen MT Condensed</vt:lpstr>
      <vt:lpstr>Wingdings 3</vt:lpstr>
      <vt:lpstr>ModernClassicBlock-3</vt:lpstr>
      <vt:lpstr>Sitecore 9.3 Training Day - 2 </vt:lpstr>
      <vt:lpstr>Balaji balasubramanian</vt:lpstr>
      <vt:lpstr>Survey</vt:lpstr>
      <vt:lpstr>Agenda</vt:lpstr>
      <vt:lpstr>Template</vt:lpstr>
      <vt:lpstr>Validation bar</vt:lpstr>
      <vt:lpstr>Validation bar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2021-04-01T10:07:00Z</dcterms:created>
  <dcterms:modified xsi:type="dcterms:W3CDTF">2021-04-02T11:26:20Z</dcterms:modified>
</cp:coreProperties>
</file>