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1"/>
  </p:notesMasterIdLst>
  <p:handoutMasterIdLst>
    <p:handoutMasterId r:id="rId12"/>
  </p:handoutMasterIdLst>
  <p:sldIdLst>
    <p:sldId id="261" r:id="rId5"/>
    <p:sldId id="321" r:id="rId6"/>
    <p:sldId id="320" r:id="rId7"/>
    <p:sldId id="323" r:id="rId8"/>
    <p:sldId id="322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4" autoAdjust="0"/>
  </p:normalViewPr>
  <p:slideViewPr>
    <p:cSldViewPr>
      <p:cViewPr varScale="1">
        <p:scale>
          <a:sx n="65" d="100"/>
          <a:sy n="65" d="100"/>
        </p:scale>
        <p:origin x="954" y="52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4/3/2021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4/3/2021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496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748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9797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4945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.com/z5fkfymrk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Sitecore 9.3 Training</a:t>
            </a:r>
            <a:br>
              <a:rPr lang="en-US" dirty="0"/>
            </a:br>
            <a:r>
              <a:rPr lang="en-US" dirty="0"/>
              <a:t>Day - 3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Balaji Balasubramanian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914400" lvl="4" indent="0">
              <a:buNone/>
            </a:pPr>
            <a:endParaRPr lang="en-US" dirty="0"/>
          </a:p>
          <a:p>
            <a:pPr marL="914400" lvl="4" indent="0">
              <a:buNone/>
            </a:pPr>
            <a:r>
              <a:rPr lang="en-US" sz="2400" dirty="0">
                <a:hlinkClick r:id="rId3"/>
              </a:rPr>
              <a:t>https://www.menti.com/z5fkfymrk4</a:t>
            </a:r>
            <a:endParaRPr lang="en-US" sz="2400" dirty="0"/>
          </a:p>
          <a:p>
            <a:pPr marL="914400" lvl="4" indent="0">
              <a:buNone/>
            </a:pPr>
            <a:endParaRPr lang="en-US" dirty="0"/>
          </a:p>
          <a:p>
            <a:pPr marL="914400" lvl="4" indent="0">
              <a:buNone/>
            </a:pPr>
            <a:r>
              <a:rPr lang="en-US" dirty="0"/>
              <a:t>Or </a:t>
            </a:r>
          </a:p>
          <a:p>
            <a:pPr lvl="1"/>
            <a:r>
              <a:rPr lang="en-US" b="0" i="0" dirty="0">
                <a:solidFill>
                  <a:srgbClr val="252B36"/>
                </a:solidFill>
                <a:effectLst/>
                <a:latin typeface="MentiText"/>
              </a:rPr>
              <a:t>Go to </a:t>
            </a:r>
            <a:r>
              <a:rPr lang="en-US" b="1" i="0" dirty="0">
                <a:solidFill>
                  <a:srgbClr val="252B36"/>
                </a:solidFill>
                <a:effectLst/>
                <a:latin typeface="MentiText"/>
              </a:rPr>
              <a:t>www.menti.com</a:t>
            </a:r>
            <a:r>
              <a:rPr lang="en-US" b="0" i="0" dirty="0">
                <a:solidFill>
                  <a:srgbClr val="252B36"/>
                </a:solidFill>
                <a:effectLst/>
                <a:latin typeface="MentiText"/>
              </a:rPr>
              <a:t> and use the code </a:t>
            </a:r>
            <a:r>
              <a:rPr lang="en-US" b="1" i="0" dirty="0">
                <a:effectLst/>
                <a:latin typeface="MentiText"/>
              </a:rPr>
              <a:t>7029 4013</a:t>
            </a:r>
            <a:endParaRPr lang="en-US" b="1" i="0" dirty="0">
              <a:solidFill>
                <a:srgbClr val="252B36"/>
              </a:solidFill>
              <a:effectLst/>
              <a:latin typeface="MentiText"/>
            </a:endParaRPr>
          </a:p>
          <a:p>
            <a:pPr lvl="6"/>
            <a:r>
              <a:rPr lang="en-US" b="1" dirty="0">
                <a:solidFill>
                  <a:srgbClr val="252B36"/>
                </a:solidFill>
                <a:latin typeface="MentiText"/>
              </a:rPr>
              <a:t>Or</a:t>
            </a:r>
          </a:p>
          <a:p>
            <a:pPr lvl="1"/>
            <a:r>
              <a:rPr lang="en-US" b="1" dirty="0">
                <a:solidFill>
                  <a:srgbClr val="252B36"/>
                </a:solidFill>
                <a:latin typeface="MentiText"/>
              </a:rPr>
              <a:t>Scan the QR Code</a:t>
            </a:r>
          </a:p>
          <a:p>
            <a:pPr lvl="6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About your Sitecore experience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E1A66E-CE80-484C-91F1-F1F446294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2667000"/>
            <a:ext cx="3480862" cy="346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9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User, Roles &amp;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5C024-C2C8-4965-BD70-D7F20B9792CB}"/>
              </a:ext>
            </a:extLst>
          </p:cNvPr>
          <p:cNvSpPr txBox="1"/>
          <p:nvPr/>
        </p:nvSpPr>
        <p:spPr>
          <a:xfrm>
            <a:off x="853544" y="2443183"/>
            <a:ext cx="106526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What's the need for the workflow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Live session on configuring workflow to the existing template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Live session on creating roles and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Assigning permissions to the roles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Assigning the user to the roles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Workflow Approval  – Final Validation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Live demo –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Sample Workflow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Draft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Submit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 err="1"/>
              <a:t>OnSave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Awaiting Approval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Approve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Reject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1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Sitecore User &amp; Role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5C024-C2C8-4965-BD70-D7F20B9792CB}"/>
              </a:ext>
            </a:extLst>
          </p:cNvPr>
          <p:cNvSpPr txBox="1"/>
          <p:nvPr/>
        </p:nvSpPr>
        <p:spPr>
          <a:xfrm>
            <a:off x="1600200" y="4852330"/>
            <a:ext cx="470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/>
              <a:t>User : </a:t>
            </a:r>
            <a:r>
              <a:rPr lang="en-US" dirty="0" err="1"/>
              <a:t>UserBlogAuthor</a:t>
            </a:r>
            <a:endParaRPr lang="en-US" dirty="0"/>
          </a:p>
          <a:p>
            <a:pPr lvl="2"/>
            <a:r>
              <a:rPr lang="en-US" dirty="0"/>
              <a:t>Role : </a:t>
            </a:r>
            <a:r>
              <a:rPr lang="en-US" dirty="0" err="1"/>
              <a:t>RoleBlogAuthor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D75C1-0242-4509-B9BA-D06A86DF8261}"/>
              </a:ext>
            </a:extLst>
          </p:cNvPr>
          <p:cNvSpPr txBox="1"/>
          <p:nvPr/>
        </p:nvSpPr>
        <p:spPr>
          <a:xfrm>
            <a:off x="5791200" y="4817350"/>
            <a:ext cx="3480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/>
              <a:t>User : </a:t>
            </a:r>
            <a:r>
              <a:rPr lang="en-US" dirty="0" err="1"/>
              <a:t>UserBlogApprover</a:t>
            </a:r>
            <a:endParaRPr lang="en-US" dirty="0"/>
          </a:p>
          <a:p>
            <a:pPr lvl="2"/>
            <a:r>
              <a:rPr lang="en-US" dirty="0"/>
              <a:t>Role : </a:t>
            </a:r>
            <a:r>
              <a:rPr lang="en-US" dirty="0" err="1"/>
              <a:t>RoleBlogApprover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Graphic 10" descr="Artist male outline">
            <a:extLst>
              <a:ext uri="{FF2B5EF4-FFF2-40B4-BE49-F238E27FC236}">
                <a16:creationId xmlns:a16="http://schemas.microsoft.com/office/drawing/2014/main" id="{9285AF3F-3713-4BFD-8987-C16B9A29E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0" y="3208398"/>
            <a:ext cx="914400" cy="914400"/>
          </a:xfrm>
          <a:prstGeom prst="rect">
            <a:avLst/>
          </a:prstGeom>
        </p:spPr>
      </p:pic>
      <p:pic>
        <p:nvPicPr>
          <p:cNvPr id="14" name="Graphic 13" descr="Artist male with solid fill">
            <a:extLst>
              <a:ext uri="{FF2B5EF4-FFF2-40B4-BE49-F238E27FC236}">
                <a16:creationId xmlns:a16="http://schemas.microsoft.com/office/drawing/2014/main" id="{5578B7C6-DD6A-4EBD-A071-9773C2E85A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254" y="31734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7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Sitecore Sample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5C024-C2C8-4965-BD70-D7F20B9792CB}"/>
              </a:ext>
            </a:extLst>
          </p:cNvPr>
          <p:cNvSpPr txBox="1"/>
          <p:nvPr/>
        </p:nvSpPr>
        <p:spPr>
          <a:xfrm>
            <a:off x="853544" y="2443183"/>
            <a:ext cx="10652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76F34-F8D3-4504-8FB5-9FA5CC3F2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231886"/>
            <a:ext cx="10942112" cy="416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9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Widescreen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MentiText</vt:lpstr>
      <vt:lpstr>Tw Cen MT</vt:lpstr>
      <vt:lpstr>Tw Cen MT Condensed</vt:lpstr>
      <vt:lpstr>Wingdings 3</vt:lpstr>
      <vt:lpstr>ModernClassicBlock-3</vt:lpstr>
      <vt:lpstr>Sitecore 9.3 Training Day - 3 </vt:lpstr>
      <vt:lpstr>Survey</vt:lpstr>
      <vt:lpstr>Agenda</vt:lpstr>
      <vt:lpstr>Workflow</vt:lpstr>
      <vt:lpstr>Workflow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2021-04-01T10:07:00Z</dcterms:created>
  <dcterms:modified xsi:type="dcterms:W3CDTF">2021-04-03T12:49:05Z</dcterms:modified>
</cp:coreProperties>
</file>