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" autoAdjust="0"/>
    <p:restoredTop sz="94660"/>
  </p:normalViewPr>
  <p:slideViewPr>
    <p:cSldViewPr>
      <p:cViewPr varScale="1">
        <p:scale>
          <a:sx n="82" d="100"/>
          <a:sy n="82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678D2BD-99C7-4034-8967-8FE127BD7284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802E670-E997-48C7-9603-B976997FFFE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846640" cy="1561081"/>
          </a:xfrm>
        </p:spPr>
        <p:txBody>
          <a:bodyPr/>
          <a:lstStyle/>
          <a:p>
            <a:r>
              <a:rPr lang="ru-RU" sz="3600" dirty="0" smtClean="0">
                <a:latin typeface="Candara Light" panose="020E0502030303020204" pitchFamily="34" charset="0"/>
              </a:rPr>
              <a:t>Сайт </a:t>
            </a:r>
            <a:r>
              <a:rPr lang="ru-RU" sz="3600" dirty="0" err="1" smtClean="0">
                <a:latin typeface="Candara Light" panose="020E0502030303020204" pitchFamily="34" charset="0"/>
              </a:rPr>
              <a:t>турагенства</a:t>
            </a:r>
            <a:r>
              <a:rPr lang="ru-RU" sz="3600" dirty="0" smtClean="0">
                <a:latin typeface="Candara Light" panose="020E0502030303020204" pitchFamily="34" charset="0"/>
              </a:rPr>
              <a:t> </a:t>
            </a:r>
            <a:r>
              <a:rPr lang="en-US" sz="3600" dirty="0" smtClean="0">
                <a:latin typeface="Candara Light" panose="020E0502030303020204" pitchFamily="34" charset="0"/>
              </a:rPr>
              <a:t/>
            </a:r>
            <a:br>
              <a:rPr lang="en-US" sz="3600" dirty="0" smtClean="0">
                <a:latin typeface="Candara Light" panose="020E0502030303020204" pitchFamily="34" charset="0"/>
              </a:rPr>
            </a:br>
            <a:r>
              <a:rPr lang="en-US" sz="3600" dirty="0" smtClean="0">
                <a:latin typeface="Candara Light" panose="020E0502030303020204" pitchFamily="34" charset="0"/>
              </a:rPr>
              <a:t>Space cruises</a:t>
            </a:r>
            <a:endParaRPr lang="ru-RU" sz="36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2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922840" cy="706090"/>
          </a:xfrm>
        </p:spPr>
        <p:txBody>
          <a:bodyPr/>
          <a:lstStyle/>
          <a:p>
            <a:pPr algn="ctr"/>
            <a:r>
              <a:rPr lang="ru-RU" sz="3200" dirty="0" smtClean="0">
                <a:latin typeface="Candara Light" panose="020E0502030303020204" pitchFamily="34" charset="0"/>
              </a:rPr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988840"/>
            <a:ext cx="7924800" cy="372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Candara Light" panose="020E0502030303020204" pitchFamily="34" charset="0"/>
              </a:rPr>
              <a:t>Проект представляет собой веб-приложение</a:t>
            </a:r>
            <a:r>
              <a:rPr lang="en-US" sz="2800" dirty="0" smtClean="0">
                <a:latin typeface="Candara Light" panose="020E0502030303020204" pitchFamily="34" charset="0"/>
              </a:rPr>
              <a:t>, </a:t>
            </a:r>
            <a:r>
              <a:rPr lang="ru-RU" sz="2800" dirty="0" smtClean="0">
                <a:latin typeface="Candara Light" panose="020E0502030303020204" pitchFamily="34" charset="0"/>
              </a:rPr>
              <a:t>позволяющее пользователям знакомиться с услугами компании и пользоваться ими, взаимодействуя с сайтом.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818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ru-RU" sz="3200" dirty="0" smtClean="0">
                <a:latin typeface="Candara Light" panose="020E0502030303020204" pitchFamily="34" charset="0"/>
              </a:rPr>
              <a:t>Использованные технологии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3412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 Light" panose="020E0502030303020204" pitchFamily="34" charset="0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 Light" panose="020E0502030303020204" pitchFamily="34" charset="0"/>
              </a:rPr>
              <a:t>Flask</a:t>
            </a:r>
            <a:r>
              <a:rPr lang="ru-RU" sz="2000" dirty="0" smtClean="0">
                <a:latin typeface="Candara Light" panose="020E0502030303020204" pitchFamily="34" charset="0"/>
              </a:rPr>
              <a:t> – для создания приложения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 Light" panose="020E0502030303020204" pitchFamily="34" charset="0"/>
              </a:rPr>
              <a:t>HTML</a:t>
            </a:r>
            <a:r>
              <a:rPr lang="ru-RU" sz="2000" dirty="0" smtClean="0">
                <a:latin typeface="Candara Light" panose="020E0502030303020204" pitchFamily="34" charset="0"/>
              </a:rPr>
              <a:t> – для разметки страниц</a:t>
            </a:r>
            <a:endParaRPr lang="en-US" sz="2000" dirty="0" smtClean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Candara Light" panose="020E0502030303020204" pitchFamily="34" charset="0"/>
              </a:rPr>
              <a:t>SQLAlchemy</a:t>
            </a:r>
            <a:r>
              <a:rPr lang="en-US" sz="2000" dirty="0" smtClean="0">
                <a:latin typeface="Candara Light" panose="020E0502030303020204" pitchFamily="34" charset="0"/>
              </a:rPr>
              <a:t> – </a:t>
            </a:r>
            <a:r>
              <a:rPr lang="ru-RU" sz="2000" dirty="0" smtClean="0">
                <a:latin typeface="Candara Light" panose="020E0502030303020204" pitchFamily="34" charset="0"/>
              </a:rPr>
              <a:t>для работы с базой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 Light" panose="020E0502030303020204" pitchFamily="34" charset="0"/>
              </a:rPr>
              <a:t>Flask-login – </a:t>
            </a:r>
            <a:r>
              <a:rPr lang="ru-RU" sz="2000" dirty="0" smtClean="0">
                <a:latin typeface="Candara Light" panose="020E0502030303020204" pitchFamily="34" charset="0"/>
              </a:rPr>
              <a:t>для создания учетных записей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ndara Light" panose="020E0502030303020204" pitchFamily="34" charset="0"/>
              </a:rPr>
              <a:t>Flask-restful </a:t>
            </a:r>
            <a:r>
              <a:rPr lang="en-US" sz="2000" dirty="0">
                <a:latin typeface="Candara Light" panose="020E0502030303020204" pitchFamily="34" charset="0"/>
              </a:rPr>
              <a:t>– </a:t>
            </a:r>
            <a:r>
              <a:rPr lang="ru-RU" sz="2000" dirty="0">
                <a:latin typeface="Candara Light" panose="020E0502030303020204" pitchFamily="34" charset="0"/>
              </a:rPr>
              <a:t>для создания </a:t>
            </a:r>
            <a:r>
              <a:rPr lang="en-US" sz="2000" dirty="0" err="1" smtClean="0">
                <a:latin typeface="Candara Light" panose="020E0502030303020204" pitchFamily="34" charset="0"/>
              </a:rPr>
              <a:t>Api</a:t>
            </a:r>
            <a:endParaRPr lang="ru-RU" sz="2000" dirty="0">
              <a:latin typeface="Candara Light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0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706090"/>
          </a:xfrm>
        </p:spPr>
        <p:txBody>
          <a:bodyPr/>
          <a:lstStyle/>
          <a:p>
            <a:pPr algn="ctr"/>
            <a:r>
              <a:rPr lang="ru-RU" sz="3200" dirty="0" smtClean="0">
                <a:latin typeface="Candara Light" panose="020E0502030303020204" pitchFamily="34" charset="0"/>
              </a:rPr>
              <a:t>Отдельные модули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252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ndara Light" panose="020E0502030303020204" pitchFamily="34" charset="0"/>
              </a:rPr>
              <a:t>Admin – </a:t>
            </a:r>
            <a:r>
              <a:rPr lang="ru-RU" sz="2400" dirty="0" smtClean="0">
                <a:latin typeface="Candara Light" panose="020E0502030303020204" pitchFamily="34" charset="0"/>
              </a:rPr>
              <a:t>административная панель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ndara Light" panose="020E0502030303020204" pitchFamily="34" charset="0"/>
              </a:rPr>
              <a:t>Auth</a:t>
            </a:r>
            <a:r>
              <a:rPr lang="en-US" sz="2400" dirty="0" smtClean="0">
                <a:latin typeface="Candara Light" panose="020E0502030303020204" pitchFamily="34" charset="0"/>
              </a:rPr>
              <a:t> – </a:t>
            </a:r>
            <a:r>
              <a:rPr lang="ru-RU" sz="2400" dirty="0" smtClean="0">
                <a:latin typeface="Candara Light" panose="020E0502030303020204" pitchFamily="34" charset="0"/>
              </a:rPr>
              <a:t>авторизация и регистрация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291409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9" y="3238907"/>
            <a:ext cx="2993507" cy="194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57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ru-RU" sz="3200" dirty="0" smtClean="0">
                <a:latin typeface="Candara Light" panose="020E0502030303020204" pitchFamily="34" charset="0"/>
              </a:rPr>
              <a:t>Структура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87" y="987737"/>
            <a:ext cx="3629989" cy="247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2255019" cy="29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39" y="980728"/>
            <a:ext cx="2057384" cy="32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81103"/>
            <a:ext cx="2088232" cy="220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7" y="4293096"/>
            <a:ext cx="1914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18659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1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ru-RU" sz="3200" dirty="0" smtClean="0">
                <a:latin typeface="Candara Light" panose="020E0502030303020204" pitchFamily="34" charset="0"/>
              </a:rPr>
              <a:t>Внешний вид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Candara Light" panose="020E0502030303020204" pitchFamily="34" charset="0"/>
              </a:rPr>
              <a:t>Вход и регистрация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096"/>
            <a:ext cx="5078338" cy="306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58" y="1536314"/>
            <a:ext cx="4472141" cy="387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7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ru-RU" sz="2800" dirty="0">
                <a:latin typeface="Candara Light" panose="020E0502030303020204" pitchFamily="34" charset="0"/>
              </a:rPr>
              <a:t>Внешний вид </a:t>
            </a:r>
            <a:r>
              <a:rPr lang="ru-RU" sz="2800" dirty="0" smtClean="0">
                <a:latin typeface="Candara Light" panose="020E0502030303020204" pitchFamily="34" charset="0"/>
              </a:rPr>
              <a:t>приложения</a:t>
            </a:r>
            <a:r>
              <a:rPr lang="en-US" sz="2800" dirty="0" smtClean="0">
                <a:latin typeface="Candara Light" panose="020E0502030303020204" pitchFamily="34" charset="0"/>
              </a:rPr>
              <a:t>: </a:t>
            </a:r>
            <a:r>
              <a:rPr lang="ru-RU" sz="2800" dirty="0" smtClean="0">
                <a:latin typeface="Candara Light" panose="020E0502030303020204" pitchFamily="34" charset="0"/>
              </a:rPr>
              <a:t>отзывы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5743368" cy="462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84" y="2564904"/>
            <a:ext cx="6117357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99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409" y="116632"/>
            <a:ext cx="7924800" cy="994122"/>
          </a:xfrm>
        </p:spPr>
        <p:txBody>
          <a:bodyPr/>
          <a:lstStyle/>
          <a:p>
            <a:pPr algn="ctr"/>
            <a:r>
              <a:rPr lang="ru-RU" sz="3200" dirty="0">
                <a:latin typeface="Candara Light" panose="020E0502030303020204" pitchFamily="34" charset="0"/>
              </a:rPr>
              <a:t>Внешний вид приложения</a:t>
            </a:r>
            <a:r>
              <a:rPr lang="en-US" sz="3200" dirty="0">
                <a:latin typeface="Candara Light" panose="020E0502030303020204" pitchFamily="34" charset="0"/>
              </a:rPr>
              <a:t>: </a:t>
            </a:r>
            <a:r>
              <a:rPr lang="ru-RU" sz="3200" dirty="0" smtClean="0">
                <a:latin typeface="Candara Light" panose="020E0502030303020204" pitchFamily="34" charset="0"/>
              </a:rPr>
              <a:t/>
            </a:r>
            <a:br>
              <a:rPr lang="ru-RU" sz="3200" dirty="0" smtClean="0">
                <a:latin typeface="Candara Light" panose="020E0502030303020204" pitchFamily="34" charset="0"/>
              </a:rPr>
            </a:br>
            <a:r>
              <a:rPr lang="ru-RU" sz="3200" dirty="0" smtClean="0">
                <a:latin typeface="Candara Light" panose="020E0502030303020204" pitchFamily="34" charset="0"/>
              </a:rPr>
              <a:t>админ-панель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" y="2060848"/>
            <a:ext cx="9127282" cy="308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844408" cy="1686049"/>
          </a:xfrm>
        </p:spPr>
        <p:txBody>
          <a:bodyPr/>
          <a:lstStyle/>
          <a:p>
            <a:r>
              <a:rPr lang="ru-RU" sz="4800" dirty="0" smtClean="0">
                <a:latin typeface="Candara Light" panose="020E0502030303020204" pitchFamily="34" charset="0"/>
              </a:rPr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92892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64</TotalTime>
  <Words>87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Горизонт</vt:lpstr>
      <vt:lpstr>Сайт турагенства  Space cruises</vt:lpstr>
      <vt:lpstr>Описание проекта</vt:lpstr>
      <vt:lpstr>Использованные технологии</vt:lpstr>
      <vt:lpstr>Отдельные модули</vt:lpstr>
      <vt:lpstr>Структура базы данных</vt:lpstr>
      <vt:lpstr>Внешний вид приложения</vt:lpstr>
      <vt:lpstr>Внешний вид приложения: отзывы</vt:lpstr>
      <vt:lpstr>Внешний вид приложения:  админ-панель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турагенства  Space cruises</dc:title>
  <dc:creator>moon</dc:creator>
  <cp:lastModifiedBy>moon</cp:lastModifiedBy>
  <cp:revision>6</cp:revision>
  <dcterms:created xsi:type="dcterms:W3CDTF">2023-04-17T09:11:40Z</dcterms:created>
  <dcterms:modified xsi:type="dcterms:W3CDTF">2023-04-17T10:16:34Z</dcterms:modified>
</cp:coreProperties>
</file>