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FF7F0E"/>
    <a:srgbClr val="2CA02C"/>
    <a:srgbClr val="17BECF"/>
    <a:srgbClr val="BCBD22"/>
    <a:srgbClr val="7F7F7F"/>
    <a:srgbClr val="E377C2"/>
    <a:srgbClr val="8C564B"/>
    <a:srgbClr val="9467BD"/>
    <a:srgbClr val="12B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BD77-B231-4079-AB46-61714EA4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0F82-D4FB-43F0-995C-D11664E1F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601F-19E6-4ED8-8680-7696BF31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0750-DEBE-4422-AA92-9E49F0B1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A3DD-7EA6-4A7C-8B31-A9FAAF58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2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7C3A-3483-4B1F-A6A4-947477CB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D8AD2-777A-4D18-BF12-316E9E88C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61F2-ADF9-447B-92FA-004376D7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966C-CEC7-4186-9714-E84D70AA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EC64D-E1A7-4986-8B20-EA888EC6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FE292-B615-440C-BB71-06A6C6728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92B69-74C7-4C38-968B-1E4F6E53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B0DC-2B54-4C08-9701-776EC067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5405-8A81-4CEC-9BFF-884578F2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C90C-292E-401A-BBFB-999503EB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34D-D81B-4AB7-B1D5-DBFF09E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4E55-91C2-4A08-8B79-CF9C9BD0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58EF-9043-4421-9DEF-93280114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BE22-F521-43FA-A83A-93CEED53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6ED4-95C4-4C98-A9E7-43CEF2B0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559D-EDE9-4F76-8EAB-BCD95197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9500-9078-4EE6-9BF5-20B4659E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F798-A82E-415A-A9E3-1596E25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723-086B-4D45-82B4-22DC25F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D59F-5CCB-4BDF-8185-D0408B3E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A8E4-D73B-4F45-805C-29D05FFE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916F-E146-4457-822E-2A43DE21A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14B63-2313-4E13-B454-4FD70A41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CDD0-6349-4A4B-81FC-2886EFB2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7DAF-AEE7-4898-9AB9-43235AE6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A2B78-0DBC-420C-B64C-66DFF62F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88AB-F1B1-42E7-B4AB-55108B4A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B61B-1A95-42B1-8B61-13973947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4C471-6462-46BA-B6A0-0A5ECDBC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30DC7-008E-49A6-A76B-EBC8EC8F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645D7-EF2C-4387-A2FE-A8345F96C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5593D-E5D9-4648-8BC5-F5A028B3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C431E-2546-4568-B26A-CE375DE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3D6FF-95D7-40FE-B94E-CD35944D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6CD7-1172-42C8-B07E-D916BE4B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93E55-6B75-41CF-AB83-97DE4D1E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EFAC7-DACE-4AEF-893D-529CDCFF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F82C3-641B-45E8-9E8C-7D782AAC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7932A-D2C5-40EC-AE58-F921758B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C096-27F1-4D87-A720-1572D44C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49932-6316-4005-B681-1020A803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5055-355F-4870-B582-2D599C61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7B53-7DA0-4176-8C10-95996804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0548C-C037-45AF-8D1C-9209EFA2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BF08C-6C2D-4EE2-9EBA-500CFB98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33A9-37CF-4B31-96CF-98A402B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7F1A-98AD-45B0-9726-2ED83ABE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E573-353B-43E2-B25D-6B52D565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F7623-76E1-4949-A77C-3B92F3550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91D77-A6E3-4FDE-A233-FB6916E7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8F418-CB25-4A29-8BD5-E06A649F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032CD-5C18-467D-A5CE-B12D878D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9BAC8-C476-4C15-BA51-5D460491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E4F99-FDDF-4144-8F83-5B5151A2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B13B-4568-40CA-94FD-34EBC899F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A89C-E044-4E9D-BCD0-127C7C032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122F-5F4D-49FD-996D-6A04A2B1A7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377A2-1099-4465-AEE9-C01769021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F2AB-138A-41C8-8162-95CD2D476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0CC5-00B0-4C12-ABD0-C229DAF5C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3DBDD-0274-4DA0-A573-0816A8368B7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7" y="719114"/>
            <a:ext cx="6876288" cy="356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214804-FAA0-4990-87BB-F41057375FD4}"/>
              </a:ext>
            </a:extLst>
          </p:cNvPr>
          <p:cNvSpPr txBox="1"/>
          <p:nvPr/>
        </p:nvSpPr>
        <p:spPr>
          <a:xfrm>
            <a:off x="7431255" y="3348173"/>
            <a:ext cx="914400" cy="246221"/>
          </a:xfrm>
          <a:prstGeom prst="rect">
            <a:avLst/>
          </a:prstGeom>
          <a:solidFill>
            <a:srgbClr val="2CA02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 New York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BED35-1A82-49FB-B1F3-75048BF6F843}"/>
              </a:ext>
            </a:extLst>
          </p:cNvPr>
          <p:cNvSpPr txBox="1"/>
          <p:nvPr/>
        </p:nvSpPr>
        <p:spPr>
          <a:xfrm>
            <a:off x="7431255" y="3693613"/>
            <a:ext cx="914400" cy="246221"/>
          </a:xfrm>
          <a:prstGeom prst="rect">
            <a:avLst/>
          </a:prstGeom>
          <a:solidFill>
            <a:srgbClr val="FF7F0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Illinois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72246-C235-432C-B7D5-D5D69CCCEF79}"/>
              </a:ext>
            </a:extLst>
          </p:cNvPr>
          <p:cNvSpPr txBox="1"/>
          <p:nvPr/>
        </p:nvSpPr>
        <p:spPr>
          <a:xfrm>
            <a:off x="7431255" y="3027672"/>
            <a:ext cx="914400" cy="24622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Michigan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FF1C5-CDA8-41E6-9549-603257F0D9A3}"/>
              </a:ext>
            </a:extLst>
          </p:cNvPr>
          <p:cNvSpPr txBox="1"/>
          <p:nvPr/>
        </p:nvSpPr>
        <p:spPr>
          <a:xfrm>
            <a:off x="7431255" y="2718627"/>
            <a:ext cx="914400" cy="246221"/>
          </a:xfrm>
          <a:prstGeom prst="rect">
            <a:avLst/>
          </a:prstGeom>
          <a:solidFill>
            <a:srgbClr val="9467BD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Ohio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6BFA2-B03E-4272-AB18-D1B386652CCD}"/>
              </a:ext>
            </a:extLst>
          </p:cNvPr>
          <p:cNvSpPr txBox="1"/>
          <p:nvPr/>
        </p:nvSpPr>
        <p:spPr>
          <a:xfrm>
            <a:off x="7431255" y="1734909"/>
            <a:ext cx="914400" cy="246221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Texas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C0B8B-818F-498E-8F21-220E5ED20E38}"/>
              </a:ext>
            </a:extLst>
          </p:cNvPr>
          <p:cNvSpPr txBox="1"/>
          <p:nvPr/>
        </p:nvSpPr>
        <p:spPr>
          <a:xfrm>
            <a:off x="7431255" y="2409582"/>
            <a:ext cx="914400" cy="246221"/>
          </a:xfrm>
          <a:prstGeom prst="rect">
            <a:avLst/>
          </a:prstGeom>
          <a:solidFill>
            <a:srgbClr val="8C5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Pennsylvania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1255" y="2049256"/>
            <a:ext cx="914400" cy="261610"/>
          </a:xfrm>
          <a:prstGeom prst="rect">
            <a:avLst/>
          </a:prstGeom>
          <a:solidFill>
            <a:srgbClr val="E377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New Jersey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E740B-DFA2-4EDA-A0D9-ACE32C4AB654}"/>
              </a:ext>
            </a:extLst>
          </p:cNvPr>
          <p:cNvSpPr txBox="1"/>
          <p:nvPr/>
        </p:nvSpPr>
        <p:spPr>
          <a:xfrm>
            <a:off x="7431255" y="4039053"/>
            <a:ext cx="914400" cy="246221"/>
          </a:xfrm>
          <a:prstGeom prst="rect">
            <a:avLst/>
          </a:prstGeom>
          <a:solidFill>
            <a:srgbClr val="1F77B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California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1255" y="1427046"/>
            <a:ext cx="914400" cy="246221"/>
          </a:xfrm>
          <a:prstGeom prst="rect">
            <a:avLst/>
          </a:prstGeom>
          <a:solidFill>
            <a:srgbClr val="BCBD2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Indiana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1255" y="1117737"/>
            <a:ext cx="914400" cy="223837"/>
          </a:xfrm>
          <a:prstGeom prst="rect">
            <a:avLst/>
          </a:prstGeom>
          <a:solidFill>
            <a:srgbClr val="17BE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Wisconsin</a:t>
            </a:r>
          </a:p>
        </p:txBody>
      </p:sp>
    </p:spTree>
    <p:extLst>
      <p:ext uri="{BB962C8B-B14F-4D97-AF65-F5344CB8AC3E}">
        <p14:creationId xmlns:p14="http://schemas.microsoft.com/office/powerpoint/2010/main" val="317506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00705-5520-4ADC-9F52-38C8D6518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2" y="1288562"/>
            <a:ext cx="9566198" cy="3566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437A2-9740-47BE-BBB5-65DC4FC34653}"/>
              </a:ext>
            </a:extLst>
          </p:cNvPr>
          <p:cNvSpPr txBox="1"/>
          <p:nvPr/>
        </p:nvSpPr>
        <p:spPr>
          <a:xfrm>
            <a:off x="9920490" y="4516212"/>
            <a:ext cx="914400" cy="246221"/>
          </a:xfrm>
          <a:prstGeom prst="rect">
            <a:avLst/>
          </a:prstGeom>
          <a:solidFill>
            <a:srgbClr val="1F77B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Texas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5E38E-9B72-4232-9E4C-ACF7B0D97CC9}"/>
              </a:ext>
            </a:extLst>
          </p:cNvPr>
          <p:cNvSpPr txBox="1"/>
          <p:nvPr/>
        </p:nvSpPr>
        <p:spPr>
          <a:xfrm>
            <a:off x="9920490" y="4177702"/>
            <a:ext cx="914400" cy="246221"/>
          </a:xfrm>
          <a:prstGeom prst="rect">
            <a:avLst/>
          </a:prstGeom>
          <a:solidFill>
            <a:srgbClr val="FF7F0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California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69DBB-E9B4-4D16-8D04-DCBE0BE7C411}"/>
              </a:ext>
            </a:extLst>
          </p:cNvPr>
          <p:cNvSpPr txBox="1"/>
          <p:nvPr/>
        </p:nvSpPr>
        <p:spPr>
          <a:xfrm>
            <a:off x="9920490" y="3830025"/>
            <a:ext cx="914400" cy="246221"/>
          </a:xfrm>
          <a:prstGeom prst="rect">
            <a:avLst/>
          </a:prstGeom>
          <a:solidFill>
            <a:srgbClr val="2CA02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Louisiana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95105-4B2F-4230-9CDF-F76A9182DD31}"/>
              </a:ext>
            </a:extLst>
          </p:cNvPr>
          <p:cNvSpPr txBox="1"/>
          <p:nvPr/>
        </p:nvSpPr>
        <p:spPr>
          <a:xfrm>
            <a:off x="9920490" y="3501880"/>
            <a:ext cx="914400" cy="24622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New York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03A12-B944-4482-9310-520940E29AC6}"/>
              </a:ext>
            </a:extLst>
          </p:cNvPr>
          <p:cNvSpPr txBox="1"/>
          <p:nvPr/>
        </p:nvSpPr>
        <p:spPr>
          <a:xfrm>
            <a:off x="9920490" y="3143434"/>
            <a:ext cx="914400" cy="246221"/>
          </a:xfrm>
          <a:prstGeom prst="rect">
            <a:avLst/>
          </a:prstGeom>
          <a:solidFill>
            <a:srgbClr val="9467BD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Florida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7FFB6-8337-462B-98A6-2ED9A9BD9A41}"/>
              </a:ext>
            </a:extLst>
          </p:cNvPr>
          <p:cNvSpPr txBox="1"/>
          <p:nvPr/>
        </p:nvSpPr>
        <p:spPr>
          <a:xfrm>
            <a:off x="9920490" y="2784988"/>
            <a:ext cx="914400" cy="246221"/>
          </a:xfrm>
          <a:prstGeom prst="rect">
            <a:avLst/>
          </a:prstGeom>
          <a:solidFill>
            <a:srgbClr val="8C5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Pennsylvania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7E8F7-DB32-4493-B2BE-EC5836939015}"/>
              </a:ext>
            </a:extLst>
          </p:cNvPr>
          <p:cNvSpPr txBox="1"/>
          <p:nvPr/>
        </p:nvSpPr>
        <p:spPr>
          <a:xfrm>
            <a:off x="9920490" y="2421922"/>
            <a:ext cx="914400" cy="261610"/>
          </a:xfrm>
          <a:prstGeom prst="rect">
            <a:avLst/>
          </a:prstGeom>
          <a:solidFill>
            <a:srgbClr val="E377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Illinois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8FB7E-DD09-40FC-9488-3839A952C5C0}"/>
              </a:ext>
            </a:extLst>
          </p:cNvPr>
          <p:cNvSpPr txBox="1"/>
          <p:nvPr/>
        </p:nvSpPr>
        <p:spPr>
          <a:xfrm>
            <a:off x="9920490" y="2093777"/>
            <a:ext cx="914400" cy="246221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Ohio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BF869-051B-486D-8A86-517E3DB77AE9}"/>
              </a:ext>
            </a:extLst>
          </p:cNvPr>
          <p:cNvSpPr txBox="1"/>
          <p:nvPr/>
        </p:nvSpPr>
        <p:spPr>
          <a:xfrm>
            <a:off x="9920490" y="1755267"/>
            <a:ext cx="914400" cy="246221"/>
          </a:xfrm>
          <a:prstGeom prst="rect">
            <a:avLst/>
          </a:prstGeom>
          <a:solidFill>
            <a:srgbClr val="BCBD2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Michigan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453AD-6676-4119-9C2E-A051B4B51C45}"/>
              </a:ext>
            </a:extLst>
          </p:cNvPr>
          <p:cNvSpPr txBox="1"/>
          <p:nvPr/>
        </p:nvSpPr>
        <p:spPr>
          <a:xfrm>
            <a:off x="9920490" y="1435031"/>
            <a:ext cx="914400" cy="246221"/>
          </a:xfrm>
          <a:prstGeom prst="rect">
            <a:avLst/>
          </a:prstGeom>
          <a:solidFill>
            <a:srgbClr val="17BE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New Jersey</a:t>
            </a:r>
          </a:p>
        </p:txBody>
      </p:sp>
    </p:spTree>
    <p:extLst>
      <p:ext uri="{BB962C8B-B14F-4D97-AF65-F5344CB8AC3E}">
        <p14:creationId xmlns:p14="http://schemas.microsoft.com/office/powerpoint/2010/main" val="87629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Carlton Lewis</dc:creator>
  <cp:lastModifiedBy>Carlton Lewis</cp:lastModifiedBy>
  <cp:revision>26</cp:revision>
  <cp:lastPrinted>2019-03-28T16:53:19Z</cp:lastPrinted>
  <dcterms:created xsi:type="dcterms:W3CDTF">2019-03-28T02:27:16Z</dcterms:created>
  <dcterms:modified xsi:type="dcterms:W3CDTF">2019-03-29T00:48:42Z</dcterms:modified>
</cp:coreProperties>
</file>