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2" r:id="rId11"/>
    <p:sldId id="273" r:id="rId12"/>
    <p:sldId id="280" r:id="rId13"/>
    <p:sldId id="281" r:id="rId14"/>
    <p:sldId id="282" r:id="rId15"/>
    <p:sldId id="283" r:id="rId16"/>
    <p:sldId id="285" r:id="rId17"/>
    <p:sldId id="286" r:id="rId18"/>
    <p:sldId id="287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/>
    <p:restoredTop sz="94646"/>
  </p:normalViewPr>
  <p:slideViewPr>
    <p:cSldViewPr snapToGrid="0">
      <p:cViewPr varScale="1">
        <p:scale>
          <a:sx n="89" d="100"/>
          <a:sy n="89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3/18/2019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#1</a:t>
            </a:r>
          </a:p>
          <a:p>
            <a:pPr>
              <a:defRPr sz="2100"/>
            </a:pPr>
            <a:r>
              <a:rPr lang="en-US" dirty="0"/>
              <a:t>Trinh, Castillo, Dahmer, Ahmed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#2</a:t>
            </a:r>
          </a:p>
          <a:p>
            <a:pPr>
              <a:defRPr sz="2100"/>
            </a:pPr>
            <a:r>
              <a:rPr lang="en-US" dirty="0"/>
              <a:t>Hassan, Reynolds, Smith, </a:t>
            </a:r>
            <a:r>
              <a:rPr lang="en-US" dirty="0" err="1"/>
              <a:t>Mironov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#3</a:t>
            </a:r>
          </a:p>
          <a:p>
            <a:pPr>
              <a:defRPr sz="2100"/>
            </a:pPr>
            <a:r>
              <a:rPr lang="en-US" dirty="0"/>
              <a:t>McLaughlin, </a:t>
            </a:r>
            <a:r>
              <a:rPr lang="en-US" dirty="0" err="1"/>
              <a:t>Abdulrahmon</a:t>
            </a:r>
            <a:r>
              <a:rPr lang="en-US" dirty="0"/>
              <a:t>, Hart, </a:t>
            </a:r>
            <a:r>
              <a:rPr lang="en-US" dirty="0" err="1"/>
              <a:t>Akaluso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#4</a:t>
            </a:r>
          </a:p>
          <a:p>
            <a:pPr>
              <a:defRPr sz="2100"/>
            </a:pPr>
            <a:r>
              <a:rPr lang="en-US" dirty="0" err="1"/>
              <a:t>Beygi</a:t>
            </a:r>
            <a:r>
              <a:rPr lang="en-US" dirty="0"/>
              <a:t>, Alejandro, Hawk, Mello</a:t>
            </a:r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#5</a:t>
            </a:r>
          </a:p>
          <a:p>
            <a:pPr>
              <a:defRPr sz="2100"/>
            </a:pPr>
            <a:r>
              <a:rPr lang="en-US" dirty="0"/>
              <a:t>Murphy, </a:t>
            </a:r>
            <a:r>
              <a:rPr lang="en-US" dirty="0" err="1"/>
              <a:t>Claman</a:t>
            </a:r>
            <a:r>
              <a:rPr lang="en-US" dirty="0"/>
              <a:t>, </a:t>
            </a:r>
            <a:r>
              <a:rPr lang="en-US" dirty="0" err="1"/>
              <a:t>Urioste</a:t>
            </a:r>
            <a:r>
              <a:rPr lang="en-US" dirty="0"/>
              <a:t>, Farrington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#6</a:t>
            </a:r>
          </a:p>
          <a:p>
            <a:pPr>
              <a:defRPr sz="2100"/>
            </a:pPr>
            <a:r>
              <a:rPr lang="en-US" dirty="0"/>
              <a:t>Vo, Gao, Zou, Darby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#7</a:t>
            </a:r>
          </a:p>
          <a:p>
            <a:pPr>
              <a:defRPr sz="2100"/>
            </a:pPr>
            <a:r>
              <a:rPr lang="en-US" dirty="0"/>
              <a:t>Lewis, </a:t>
            </a:r>
            <a:r>
              <a:rPr lang="en-US" dirty="0" err="1"/>
              <a:t>Aliaga</a:t>
            </a:r>
            <a:r>
              <a:rPr lang="en-US" dirty="0"/>
              <a:t>, Vasquez, </a:t>
            </a:r>
            <a:r>
              <a:rPr lang="en-US"/>
              <a:t>Vaghani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610</Words>
  <Application>Microsoft Macintosh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Velmarini Vasquez</cp:lastModifiedBy>
  <cp:revision>34</cp:revision>
  <dcterms:modified xsi:type="dcterms:W3CDTF">2019-03-28T06:07:08Z</dcterms:modified>
</cp:coreProperties>
</file>