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152F5-4336-4C31-AA74-C3EFCA926D1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5A70B-8D21-428F-9AFD-C834D78B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49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63F-E638-4ADD-9FFE-9D565D381B2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FA1-15F5-4486-BEC1-631901320E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63F-E638-4ADD-9FFE-9D565D381B2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FA1-15F5-4486-BEC1-631901320E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63F-E638-4ADD-9FFE-9D565D381B2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FA1-15F5-4486-BEC1-631901320E68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63F-E638-4ADD-9FFE-9D565D381B2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FA1-15F5-4486-BEC1-631901320E6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63F-E638-4ADD-9FFE-9D565D381B2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FA1-15F5-4486-BEC1-631901320E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63F-E638-4ADD-9FFE-9D565D381B2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FA1-15F5-4486-BEC1-631901320E6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63F-E638-4ADD-9FFE-9D565D381B2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FA1-15F5-4486-BEC1-631901320E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63F-E638-4ADD-9FFE-9D565D381B2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FA1-15F5-4486-BEC1-631901320E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63F-E638-4ADD-9FFE-9D565D381B2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FA1-15F5-4486-BEC1-631901320E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63F-E638-4ADD-9FFE-9D565D381B2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FA1-15F5-4486-BEC1-631901320E68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063F-E638-4ADD-9FFE-9D565D381B2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FA1-15F5-4486-BEC1-631901320E6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18A063F-E638-4ADD-9FFE-9D565D381B23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C37FA1-15F5-4486-BEC1-631901320E6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344816" cy="1944216"/>
          </a:xfrm>
        </p:spPr>
        <p:txBody>
          <a:bodyPr/>
          <a:lstStyle/>
          <a:p>
            <a:pPr marL="182880" indent="0" algn="ctr">
              <a:buNone/>
            </a:pP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SMART  WATER       FOUNTAINS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b="8949"/>
          <a:stretch>
            <a:fillRect/>
          </a:stretch>
        </p:blipFill>
        <p:spPr>
          <a:xfrm>
            <a:off x="3203848" y="1844824"/>
            <a:ext cx="4824535" cy="316634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1560" y="764704"/>
            <a:ext cx="331236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4x 12v mini fountain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r="5591"/>
          <a:stretch>
            <a:fillRect/>
          </a:stretch>
        </p:blipFill>
        <p:spPr>
          <a:xfrm>
            <a:off x="2627784" y="1772816"/>
            <a:ext cx="5667013" cy="2990349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1560" y="764704"/>
            <a:ext cx="331236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Female/Male to jumper cables</a:t>
            </a:r>
            <a:endParaRPr lang="en-IN" sz="1800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60139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Abstract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700808"/>
            <a:ext cx="77768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In our fast paced world, the water fountain will be acting as the natural humidifiers and it also adds moisture to a dry room 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.</a:t>
            </a:r>
          </a:p>
          <a:p>
            <a:endParaRPr lang="en-IN" sz="1600" dirty="0">
              <a:solidFill>
                <a:schemeClr val="tx2">
                  <a:lumMod val="50000"/>
                </a:schemeClr>
              </a:solidFill>
              <a:latin typeface="Bodoni MT" pitchFamily="18" charset="0"/>
            </a:endParaRP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 This is an overview of smart water fountain that jets the water into the </a:t>
            </a:r>
            <a:r>
              <a:rPr lang="en-IN" sz="1600" dirty="0" err="1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aor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 in a decorative and dramatic effect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.</a:t>
            </a:r>
          </a:p>
          <a:p>
            <a:endParaRPr lang="en-IN" sz="1600" dirty="0">
              <a:solidFill>
                <a:schemeClr val="tx2">
                  <a:lumMod val="50000"/>
                </a:schemeClr>
              </a:solidFill>
              <a:latin typeface="Bodoni MT" pitchFamily="18" charset="0"/>
            </a:endParaRP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 Smart water fountain are commonly used to promote peace and well being. This smart water fountain uses an  </a:t>
            </a:r>
            <a:r>
              <a:rPr lang="en-IN" sz="1600" dirty="0" err="1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arduino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 which is an open source electronics platform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.</a:t>
            </a:r>
          </a:p>
          <a:p>
            <a:endParaRPr lang="en-IN" sz="1600" dirty="0">
              <a:solidFill>
                <a:schemeClr val="tx2">
                  <a:lumMod val="50000"/>
                </a:schemeClr>
              </a:solidFill>
              <a:latin typeface="Bodoni MT" pitchFamily="18" charset="0"/>
            </a:endParaRP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 The fountain works fully automatically but can also be set up remotely via a mobile app 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   for 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your convenience.</a:t>
            </a:r>
          </a:p>
        </p:txBody>
      </p:sp>
    </p:spTree>
    <p:extLst>
      <p:ext uri="{BB962C8B-B14F-4D97-AF65-F5344CB8AC3E}">
        <p14:creationId xmlns:p14="http://schemas.microsoft.com/office/powerpoint/2010/main" val="3417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851" y="1049641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Our smart water fountain will be used with a help of a laptop</a:t>
            </a:r>
            <a:r>
              <a:rPr lang="en-IN" sz="1600" b="1" dirty="0" smtClean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.</a:t>
            </a:r>
          </a:p>
          <a:p>
            <a:endParaRPr lang="en-IN" sz="1600" b="1" dirty="0">
              <a:solidFill>
                <a:schemeClr val="tx2">
                  <a:lumMod val="50000"/>
                </a:schemeClr>
              </a:solidFill>
              <a:latin typeface="Bodoni MT" pitchFamily="18" charset="0"/>
            </a:endParaRPr>
          </a:p>
          <a:p>
            <a:r>
              <a:rPr lang="en-IN" sz="1600" b="1" dirty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Flow of water from high gravitational potential energy to low gravitational potential energy causes a water fountain to form, due to increasing pressure on the inside of the </a:t>
            </a:r>
            <a:r>
              <a:rPr lang="en-IN" sz="1600" b="1" dirty="0" err="1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symstem</a:t>
            </a:r>
            <a:r>
              <a:rPr lang="en-IN" sz="1600" b="1" dirty="0">
                <a:solidFill>
                  <a:schemeClr val="tx2">
                    <a:lumMod val="50000"/>
                  </a:schemeClr>
                </a:solidFill>
                <a:latin typeface="Bodoni MT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0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51720" y="1052736"/>
            <a:ext cx="5328592" cy="64807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Materials  needed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7624" y="1916832"/>
            <a:ext cx="6912768" cy="2592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 algn="l">
              <a:buFont typeface="Wingdings" pitchFamily="2" charset="2"/>
              <a:buChar char="v"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4x 12v mini fountain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4 relay module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IN" sz="2800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Arduino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Bodoni MT" pitchFamily="18" charset="0"/>
            </a:endParaRP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12v power supply for the mini fountain</a:t>
            </a:r>
          </a:p>
          <a:p>
            <a:pPr marL="457200" lvl="0" indent="-457200" algn="l">
              <a:buFont typeface="Wingdings" pitchFamily="2" charset="2"/>
              <a:buChar char="v"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Female/Male to jumper cables</a:t>
            </a:r>
          </a:p>
        </p:txBody>
      </p:sp>
    </p:spTree>
    <p:extLst>
      <p:ext uri="{BB962C8B-B14F-4D97-AF65-F5344CB8AC3E}">
        <p14:creationId xmlns:p14="http://schemas.microsoft.com/office/powerpoint/2010/main" val="29019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9552" y="692696"/>
            <a:ext cx="295232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  <a:latin typeface="Bahnschrift SemiBold" pitchFamily="34" charset="0"/>
              </a:rPr>
              <a:t>Codes :</a:t>
            </a:r>
            <a:endParaRPr lang="en-IN" sz="3600" b="1" dirty="0">
              <a:solidFill>
                <a:schemeClr val="accent1">
                  <a:lumMod val="50000"/>
                </a:schemeClr>
              </a:solidFill>
              <a:latin typeface="Bahnschrift SemiBol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7584" y="1412776"/>
            <a:ext cx="6048672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#define RELAY1 9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#define RELAY2 10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#define RELAY3 11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#define RELAY4 12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 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void setup()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{</a:t>
            </a:r>
          </a:p>
          <a:p>
            <a:endParaRPr lang="en-IN" b="1" dirty="0">
              <a:solidFill>
                <a:schemeClr val="tx2">
                  <a:lumMod val="75000"/>
                </a:schemeClr>
              </a:solidFill>
              <a:latin typeface="Bodoni MT" pitchFamily="18" charset="0"/>
            </a:endParaRP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OUTPUT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   </a:t>
            </a:r>
            <a:r>
              <a:rPr lang="en-IN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pinMode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(Relay1,OUTPUT);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   </a:t>
            </a:r>
            <a:r>
              <a:rPr lang="en-IN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pinMode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(Relay2,OUTPUT);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   </a:t>
            </a:r>
            <a:r>
              <a:rPr lang="en-IN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pinMode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(Relay3,OUTPUT);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   </a:t>
            </a:r>
            <a:r>
              <a:rPr lang="en-IN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pinMode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(Relay4,OUTPUT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);</a:t>
            </a:r>
          </a:p>
          <a:p>
            <a:endParaRPr lang="en-IN" b="1" dirty="0">
              <a:solidFill>
                <a:schemeClr val="tx2">
                  <a:lumMod val="75000"/>
                </a:schemeClr>
              </a:solidFill>
              <a:latin typeface="Bodoni MT" pitchFamily="18" charset="0"/>
            </a:endParaRP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8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27584" y="692696"/>
            <a:ext cx="6048672" cy="4464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void loop()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{</a:t>
            </a:r>
          </a:p>
          <a:p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digitalWrite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(RELAY1,LOW);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delay(500);</a:t>
            </a:r>
          </a:p>
          <a:p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digitalWrite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(RELAY4,HIGH);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 </a:t>
            </a:r>
          </a:p>
          <a:p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digitalWrite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(RELAY2,LOW);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delay(500);</a:t>
            </a:r>
          </a:p>
          <a:p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digitalWrite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(RELAY1,HIGH);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 </a:t>
            </a:r>
          </a:p>
          <a:p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digitalWrite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(RELAY3,LOW);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delay(500);</a:t>
            </a:r>
          </a:p>
          <a:p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digitalWrite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(RELAY2,HIGH);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 </a:t>
            </a:r>
          </a:p>
          <a:p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digitalWrite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(RELAY4,LOW);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delay(500);</a:t>
            </a:r>
          </a:p>
          <a:p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digitalWrite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(RELAY3,HIGH);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Bodoni MT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27584" y="620688"/>
            <a:ext cx="6984776" cy="4392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bg2">
                    <a:lumMod val="25000"/>
                  </a:schemeClr>
                </a:solidFill>
                <a:latin typeface="Bodoni MT" pitchFamily="18" charset="0"/>
              </a:rPr>
              <a:t>The fountain works fully automatically but can also be set up remotely via a mobile app for your convenience</a:t>
            </a:r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  <a:latin typeface="Bodoni MT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400" b="1" dirty="0">
              <a:solidFill>
                <a:schemeClr val="bg2">
                  <a:lumMod val="25000"/>
                </a:schemeClr>
              </a:solidFill>
              <a:latin typeface="Bodoni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bg2">
                    <a:lumMod val="25000"/>
                  </a:schemeClr>
                </a:solidFill>
                <a:latin typeface="Bodoni MT" pitchFamily="18" charset="0"/>
              </a:rPr>
              <a:t>Our smart water fountain will be used with a help of a laptop</a:t>
            </a:r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  <a:latin typeface="Bodoni MT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400" b="1" dirty="0">
              <a:solidFill>
                <a:schemeClr val="bg2">
                  <a:lumMod val="25000"/>
                </a:schemeClr>
              </a:solidFill>
              <a:latin typeface="Bodoni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bg2">
                    <a:lumMod val="25000"/>
                  </a:schemeClr>
                </a:solidFill>
                <a:latin typeface="Bodoni MT" pitchFamily="18" charset="0"/>
              </a:rPr>
              <a:t>Flow of water from high gravitational potential energy to low gravitational potential energy causes a water fountain to form, due to increasing pressure on the inside of the </a:t>
            </a:r>
            <a:r>
              <a:rPr lang="en-IN" sz="2400" b="1" dirty="0" err="1">
                <a:solidFill>
                  <a:schemeClr val="bg2">
                    <a:lumMod val="25000"/>
                  </a:schemeClr>
                </a:solidFill>
                <a:latin typeface="Bodoni MT" pitchFamily="18" charset="0"/>
              </a:rPr>
              <a:t>symstem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  <a:latin typeface="Bodoni MT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3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7" r="11477"/>
          <a:stretch>
            <a:fillRect/>
          </a:stretch>
        </p:blipFill>
        <p:spPr>
          <a:xfrm>
            <a:off x="2771800" y="1700808"/>
            <a:ext cx="5184576" cy="280831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1560" y="764704"/>
            <a:ext cx="331236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IN" b="1" dirty="0" err="1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Arduino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2" b="8972"/>
          <a:stretch>
            <a:fillRect/>
          </a:stretch>
        </p:blipFill>
        <p:spPr>
          <a:xfrm>
            <a:off x="2843808" y="1989138"/>
            <a:ext cx="5328591" cy="302403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1560" y="764704"/>
            <a:ext cx="331236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4 relay module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56</TotalTime>
  <Words>274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SMART  WATER       FOUNTAINS</vt:lpstr>
      <vt:lpstr>PowerPoint Presentation</vt:lpstr>
      <vt:lpstr>PowerPoint Presentation</vt:lpstr>
      <vt:lpstr>Materials  needed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WATER       FOUNTAINS</dc:title>
  <dc:creator>mohan</dc:creator>
  <cp:lastModifiedBy>mohan</cp:lastModifiedBy>
  <cp:revision>6</cp:revision>
  <dcterms:created xsi:type="dcterms:W3CDTF">2023-10-04T14:17:10Z</dcterms:created>
  <dcterms:modified xsi:type="dcterms:W3CDTF">2023-10-04T15:13:14Z</dcterms:modified>
</cp:coreProperties>
</file>