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848FB-BA48-4AD4-9630-AF6175EAE88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35E29-9B27-40F3-8DFB-4DABD006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35E29-9B27-40F3-8DFB-4DABD00670C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131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131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131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191" y="115211"/>
            <a:ext cx="1704247" cy="47876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799" y="717629"/>
                </a:moveTo>
                <a:lnTo>
                  <a:pt x="0" y="717629"/>
                </a:lnTo>
                <a:lnTo>
                  <a:pt x="0" y="0"/>
                </a:lnTo>
                <a:lnTo>
                  <a:pt x="9829799" y="0"/>
                </a:lnTo>
                <a:lnTo>
                  <a:pt x="9829799" y="717629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0"/>
                </a:moveTo>
                <a:lnTo>
                  <a:pt x="9829799" y="0"/>
                </a:lnTo>
                <a:lnTo>
                  <a:pt x="9829799" y="717629"/>
                </a:lnTo>
                <a:lnTo>
                  <a:pt x="0" y="7176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131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67" y="0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2" y="732356"/>
                </a:moveTo>
                <a:lnTo>
                  <a:pt x="0" y="732356"/>
                </a:lnTo>
                <a:lnTo>
                  <a:pt x="0" y="0"/>
                </a:lnTo>
                <a:lnTo>
                  <a:pt x="112282" y="0"/>
                </a:lnTo>
                <a:lnTo>
                  <a:pt x="112282" y="732356"/>
                </a:lnTo>
                <a:close/>
              </a:path>
            </a:pathLst>
          </a:custGeom>
          <a:solidFill>
            <a:srgbClr val="7F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839324" cy="7238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0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699" y="732356"/>
                </a:moveTo>
                <a:lnTo>
                  <a:pt x="0" y="732356"/>
                </a:lnTo>
                <a:lnTo>
                  <a:pt x="0" y="0"/>
                </a:lnTo>
                <a:lnTo>
                  <a:pt x="266699" y="0"/>
                </a:lnTo>
                <a:lnTo>
                  <a:pt x="266699" y="732356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873750" y="584200"/>
            <a:ext cx="4673600" cy="977900"/>
          </a:xfrm>
          <a:custGeom>
            <a:avLst/>
            <a:gdLst/>
            <a:ahLst/>
            <a:cxnLst/>
            <a:rect l="l" t="t" r="r" b="b"/>
            <a:pathLst>
              <a:path w="4673600" h="977900">
                <a:moveTo>
                  <a:pt x="4510613" y="977899"/>
                </a:moveTo>
                <a:lnTo>
                  <a:pt x="162986" y="977899"/>
                </a:lnTo>
                <a:lnTo>
                  <a:pt x="119658" y="972077"/>
                </a:lnTo>
                <a:lnTo>
                  <a:pt x="80724" y="955647"/>
                </a:lnTo>
                <a:lnTo>
                  <a:pt x="47737" y="930162"/>
                </a:lnTo>
                <a:lnTo>
                  <a:pt x="22252" y="897175"/>
                </a:lnTo>
                <a:lnTo>
                  <a:pt x="5822" y="858241"/>
                </a:lnTo>
                <a:lnTo>
                  <a:pt x="0" y="814913"/>
                </a:lnTo>
                <a:lnTo>
                  <a:pt x="0" y="162986"/>
                </a:lnTo>
                <a:lnTo>
                  <a:pt x="5822" y="119658"/>
                </a:lnTo>
                <a:lnTo>
                  <a:pt x="22252" y="80724"/>
                </a:lnTo>
                <a:lnTo>
                  <a:pt x="47737" y="47737"/>
                </a:lnTo>
                <a:lnTo>
                  <a:pt x="80724" y="22252"/>
                </a:lnTo>
                <a:lnTo>
                  <a:pt x="119658" y="5822"/>
                </a:lnTo>
                <a:lnTo>
                  <a:pt x="162986" y="0"/>
                </a:lnTo>
                <a:lnTo>
                  <a:pt x="4510613" y="0"/>
                </a:lnTo>
                <a:lnTo>
                  <a:pt x="4572985" y="12406"/>
                </a:lnTo>
                <a:lnTo>
                  <a:pt x="4625862" y="47737"/>
                </a:lnTo>
                <a:lnTo>
                  <a:pt x="4661193" y="100614"/>
                </a:lnTo>
                <a:lnTo>
                  <a:pt x="4673599" y="162986"/>
                </a:lnTo>
                <a:lnTo>
                  <a:pt x="4673599" y="814913"/>
                </a:lnTo>
                <a:lnTo>
                  <a:pt x="4667777" y="858241"/>
                </a:lnTo>
                <a:lnTo>
                  <a:pt x="4651347" y="897175"/>
                </a:lnTo>
                <a:lnTo>
                  <a:pt x="4625862" y="930162"/>
                </a:lnTo>
                <a:lnTo>
                  <a:pt x="4592875" y="955647"/>
                </a:lnTo>
                <a:lnTo>
                  <a:pt x="4553941" y="972077"/>
                </a:lnTo>
                <a:lnTo>
                  <a:pt x="4510613" y="977899"/>
                </a:lnTo>
                <a:close/>
              </a:path>
            </a:pathLst>
          </a:custGeom>
          <a:solidFill>
            <a:srgbClr val="EB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73750" y="584200"/>
            <a:ext cx="4673600" cy="977900"/>
          </a:xfrm>
          <a:custGeom>
            <a:avLst/>
            <a:gdLst/>
            <a:ahLst/>
            <a:cxnLst/>
            <a:rect l="l" t="t" r="r" b="b"/>
            <a:pathLst>
              <a:path w="4673600" h="977900">
                <a:moveTo>
                  <a:pt x="0" y="162986"/>
                </a:moveTo>
                <a:lnTo>
                  <a:pt x="5822" y="119658"/>
                </a:lnTo>
                <a:lnTo>
                  <a:pt x="22252" y="80724"/>
                </a:lnTo>
                <a:lnTo>
                  <a:pt x="47737" y="47737"/>
                </a:lnTo>
                <a:lnTo>
                  <a:pt x="80724" y="22252"/>
                </a:lnTo>
                <a:lnTo>
                  <a:pt x="119658" y="5822"/>
                </a:lnTo>
                <a:lnTo>
                  <a:pt x="162986" y="0"/>
                </a:lnTo>
                <a:lnTo>
                  <a:pt x="4510613" y="0"/>
                </a:lnTo>
                <a:lnTo>
                  <a:pt x="4572985" y="12406"/>
                </a:lnTo>
                <a:lnTo>
                  <a:pt x="4625862" y="47737"/>
                </a:lnTo>
                <a:lnTo>
                  <a:pt x="4661193" y="100614"/>
                </a:lnTo>
                <a:lnTo>
                  <a:pt x="4673599" y="162986"/>
                </a:lnTo>
                <a:lnTo>
                  <a:pt x="4673599" y="814913"/>
                </a:lnTo>
                <a:lnTo>
                  <a:pt x="4667777" y="858241"/>
                </a:lnTo>
                <a:lnTo>
                  <a:pt x="4651347" y="897175"/>
                </a:lnTo>
                <a:lnTo>
                  <a:pt x="4625862" y="930162"/>
                </a:lnTo>
                <a:lnTo>
                  <a:pt x="4592875" y="955647"/>
                </a:lnTo>
                <a:lnTo>
                  <a:pt x="4553941" y="972077"/>
                </a:lnTo>
                <a:lnTo>
                  <a:pt x="4510613" y="977899"/>
                </a:lnTo>
                <a:lnTo>
                  <a:pt x="162986" y="977899"/>
                </a:lnTo>
                <a:lnTo>
                  <a:pt x="119658" y="972077"/>
                </a:lnTo>
                <a:lnTo>
                  <a:pt x="80724" y="955647"/>
                </a:lnTo>
                <a:lnTo>
                  <a:pt x="47737" y="930162"/>
                </a:lnTo>
                <a:lnTo>
                  <a:pt x="22252" y="897175"/>
                </a:lnTo>
                <a:lnTo>
                  <a:pt x="5822" y="858241"/>
                </a:lnTo>
                <a:lnTo>
                  <a:pt x="0" y="814913"/>
                </a:lnTo>
                <a:lnTo>
                  <a:pt x="0" y="162986"/>
                </a:lnTo>
                <a:close/>
              </a:path>
            </a:pathLst>
          </a:custGeom>
          <a:ln w="2539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14191" y="115211"/>
            <a:ext cx="1704247" cy="47876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799" y="717629"/>
                </a:moveTo>
                <a:lnTo>
                  <a:pt x="0" y="717629"/>
                </a:lnTo>
                <a:lnTo>
                  <a:pt x="0" y="0"/>
                </a:lnTo>
                <a:lnTo>
                  <a:pt x="9829799" y="0"/>
                </a:lnTo>
                <a:lnTo>
                  <a:pt x="9829799" y="717629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0"/>
                </a:moveTo>
                <a:lnTo>
                  <a:pt x="9829799" y="0"/>
                </a:lnTo>
                <a:lnTo>
                  <a:pt x="9829799" y="717629"/>
                </a:lnTo>
                <a:lnTo>
                  <a:pt x="0" y="7176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131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67" y="0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2" y="732356"/>
                </a:moveTo>
                <a:lnTo>
                  <a:pt x="0" y="732356"/>
                </a:lnTo>
                <a:lnTo>
                  <a:pt x="0" y="0"/>
                </a:lnTo>
                <a:lnTo>
                  <a:pt x="112282" y="0"/>
                </a:lnTo>
                <a:lnTo>
                  <a:pt x="112282" y="732356"/>
                </a:lnTo>
                <a:close/>
              </a:path>
            </a:pathLst>
          </a:custGeom>
          <a:solidFill>
            <a:srgbClr val="7F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839324" cy="7238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0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699" y="732356"/>
                </a:moveTo>
                <a:lnTo>
                  <a:pt x="0" y="732356"/>
                </a:lnTo>
                <a:lnTo>
                  <a:pt x="0" y="0"/>
                </a:lnTo>
                <a:lnTo>
                  <a:pt x="266699" y="0"/>
                </a:lnTo>
                <a:lnTo>
                  <a:pt x="266699" y="732356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8230" y="3262187"/>
            <a:ext cx="3415538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131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3600" y="3352800"/>
            <a:ext cx="56697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b="1" spc="-5" dirty="0">
                <a:solidFill>
                  <a:srgbClr val="FFFFFF"/>
                </a:solidFill>
                <a:latin typeface="Arial"/>
                <a:cs typeface="Arial"/>
              </a:rPr>
              <a:t>Green Transportation</a:t>
            </a:r>
            <a:endParaRPr sz="4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0" y="707886"/>
            <a:ext cx="4218940" cy="664845"/>
            <a:chOff x="6096000" y="707886"/>
            <a:chExt cx="4218940" cy="664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1325" y="834657"/>
              <a:ext cx="1263156" cy="4108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707886"/>
              <a:ext cx="790159" cy="6643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57800" y="4724400"/>
            <a:ext cx="8077200" cy="8824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College </a:t>
            </a:r>
            <a:r>
              <a:rPr sz="1850" spc="5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lang="en-GB" sz="1850" spc="5" dirty="0">
                <a:solidFill>
                  <a:srgbClr val="FFFFFF"/>
                </a:solidFill>
                <a:latin typeface="Arial MT"/>
                <a:cs typeface="Arial MT"/>
              </a:rPr>
              <a:t>  : Arjun College Of Technology</a:t>
            </a:r>
            <a:r>
              <a:rPr sz="1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lang="en-GB" sz="1850" spc="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sz="18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r>
              <a:rPr lang="en-GB" sz="1850" spc="5" dirty="0">
                <a:solidFill>
                  <a:srgbClr val="FFFFFF"/>
                </a:solidFill>
                <a:latin typeface="Arial MT"/>
                <a:cs typeface="Arial MT"/>
              </a:rPr>
              <a:t> : </a:t>
            </a:r>
            <a:r>
              <a:rPr lang="en-GB" sz="1850" spc="5" dirty="0" err="1">
                <a:solidFill>
                  <a:srgbClr val="FFFFFF"/>
                </a:solidFill>
                <a:latin typeface="Arial MT"/>
                <a:cs typeface="Arial MT"/>
              </a:rPr>
              <a:t>A.Nijanthan</a:t>
            </a:r>
            <a:r>
              <a:rPr lang="en-GB" sz="185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lang="en-GB" sz="1850" spc="5" dirty="0" err="1">
                <a:solidFill>
                  <a:srgbClr val="FFFFFF"/>
                </a:solidFill>
                <a:latin typeface="Arial MT"/>
                <a:cs typeface="Arial MT"/>
              </a:rPr>
              <a:t>J.Manikandan</a:t>
            </a:r>
            <a:r>
              <a:rPr lang="en-GB" sz="185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lang="en-GB" sz="1850" spc="5" dirty="0" err="1">
                <a:solidFill>
                  <a:srgbClr val="FFFFFF"/>
                </a:solidFill>
                <a:latin typeface="Arial MT"/>
                <a:cs typeface="Arial MT"/>
              </a:rPr>
              <a:t>P.Velmurugan</a:t>
            </a:r>
            <a:endParaRPr lang="en-GB" sz="1850" spc="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en-GB" sz="1850" spc="5" dirty="0" err="1">
                <a:solidFill>
                  <a:srgbClr val="FFFFFF"/>
                </a:solidFill>
                <a:latin typeface="Arial MT"/>
                <a:cs typeface="Arial MT"/>
              </a:rPr>
              <a:t>R.Bharath</a:t>
            </a:r>
            <a:r>
              <a:rPr lang="en-GB" sz="1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GB" sz="1850" spc="5" dirty="0" err="1">
                <a:solidFill>
                  <a:srgbClr val="FFFFFF"/>
                </a:solidFill>
                <a:latin typeface="Arial MT"/>
                <a:cs typeface="Arial MT"/>
              </a:rPr>
              <a:t>pandiyan</a:t>
            </a:r>
            <a:endParaRPr sz="1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606" y="1366225"/>
            <a:ext cx="9816994" cy="7720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900"/>
              </a:spcBef>
              <a:buChar char="•"/>
              <a:tabLst>
                <a:tab pos="21018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Brief</a:t>
            </a:r>
            <a:r>
              <a:rPr sz="1800" spc="-5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Overview: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  <a:p>
            <a:pPr marL="209550" indent="-197485">
              <a:lnSpc>
                <a:spcPct val="100000"/>
              </a:lnSpc>
              <a:spcBef>
                <a:spcPts val="800"/>
              </a:spcBef>
              <a:buChar char="•"/>
              <a:tabLst>
                <a:tab pos="210185" algn="l"/>
              </a:tabLst>
            </a:pPr>
            <a:r>
              <a:rPr lang="en-IN" dirty="0">
                <a:latin typeface="Arial MT"/>
                <a:cs typeface="Arial MT"/>
              </a:rPr>
              <a:t>Transportation pollution and Engine causes for vehicles Destruction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971800"/>
            <a:ext cx="12192000" cy="5062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Key</a:t>
            </a:r>
            <a:r>
              <a:rPr sz="1800" spc="-5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Objectives:</a:t>
            </a:r>
            <a:endParaRPr lang="en-GB" sz="1800" spc="-5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10185" algn="l"/>
              </a:tabLst>
            </a:pPr>
            <a:r>
              <a:rPr lang="en-GB" spc="-5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 </a:t>
            </a: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>
                <a:latin typeface="Arial MT"/>
              </a:rPr>
              <a:t>Green Transportation Software Takes the Management Bridge  Connection Between Engine Manufacturers and Vehicles.</a:t>
            </a: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endParaRPr lang="en-GB" dirty="0">
              <a:latin typeface="Arial MT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>
                <a:latin typeface="Arial MT"/>
                <a:cs typeface="Arial MT"/>
              </a:rPr>
              <a:t>The E</a:t>
            </a:r>
            <a:r>
              <a:rPr lang="en-GB" dirty="0">
                <a:latin typeface="Arial MT"/>
              </a:rPr>
              <a:t>co-Friendly Suggestions Gives To Consumers for Their Vehicle Management.</a:t>
            </a: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endParaRPr lang="en-GB" dirty="0">
              <a:latin typeface="Arial MT"/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MT"/>
              </a:rPr>
              <a:t>Pollution Factor Of The Vehicles to Decrease.</a:t>
            </a:r>
            <a:endParaRPr lang="en-GB" b="0" dirty="0">
              <a:effectLst/>
              <a:latin typeface="Arial MT"/>
            </a:endParaRPr>
          </a:p>
          <a:p>
            <a:br>
              <a:rPr lang="en-GB" dirty="0"/>
            </a:br>
            <a:endParaRPr lang="en-GB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sz="1800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sz="1800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sz="1800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096" y="987776"/>
            <a:ext cx="2334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Problem</a:t>
            </a:r>
            <a:r>
              <a:rPr sz="2000" spc="-90" dirty="0"/>
              <a:t> </a:t>
            </a:r>
            <a:r>
              <a:rPr sz="2000" spc="-5" dirty="0"/>
              <a:t>Statement</a:t>
            </a:r>
            <a:endParaRPr sz="2000" dirty="0"/>
          </a:p>
        </p:txBody>
      </p:sp>
      <p:sp>
        <p:nvSpPr>
          <p:cNvPr id="5" name="object 5"/>
          <p:cNvSpPr/>
          <p:nvPr/>
        </p:nvSpPr>
        <p:spPr>
          <a:xfrm>
            <a:off x="0" y="60960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269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884" y="1092134"/>
            <a:ext cx="10731394" cy="383181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900"/>
              </a:spcBef>
              <a:buChar char="•"/>
              <a:tabLst>
                <a:tab pos="21018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Approach:</a:t>
            </a:r>
            <a:endParaRPr lang="en-GB" sz="1800" spc="-5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  <a:p>
            <a:pPr marL="209550" indent="-197485">
              <a:lnSpc>
                <a:spcPct val="100000"/>
              </a:lnSpc>
              <a:spcBef>
                <a:spcPts val="900"/>
              </a:spcBef>
              <a:buChar char="•"/>
              <a:tabLst>
                <a:tab pos="210185" algn="l"/>
              </a:tabLst>
            </a:pPr>
            <a:endParaRPr lang="en-GB" spc="-5" dirty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software remainder decreases the carbon emission of the vehicles to the Driver instructing for driving the   vehicle  to  keep up the mileage ( Fuel Usage decreasing)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vehicle consumer easily finds the Engine service details and current situation of the engine by the  remainder. It decrease the vehicle get repaired by the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software is Bridge for the Engine manufactures and vehicle manufactures</a:t>
            </a:r>
          </a:p>
          <a:p>
            <a:endParaRPr lang="en-GB" b="0" dirty="0">
              <a:effectLst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br>
              <a:rPr lang="en-GB" dirty="0"/>
            </a:br>
            <a:r>
              <a:rPr lang="en-GB" dirty="0"/>
              <a:t>  </a:t>
            </a:r>
            <a:endParaRPr lang="en-GB" spc="-5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48" y="3657600"/>
            <a:ext cx="12359252" cy="42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Algorithms</a:t>
            </a:r>
            <a:r>
              <a:rPr sz="1800" spc="-5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Used:</a:t>
            </a:r>
            <a:endParaRPr lang="en-GB" sz="1800" spc="-5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  <a:p>
            <a:pPr marL="209550" indent="-197485">
              <a:lnSpc>
                <a:spcPct val="1000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endParaRPr lang="en-GB" spc="-5" dirty="0">
              <a:latin typeface="Arial MT"/>
              <a:cs typeface="Arial MT"/>
            </a:endParaRP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Random Forest Regressor Machine learning Model is used in the Software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The Integrate of  ECU (Electronic Control unit ) with AI (Artificial Intelligence ) is Make the Engine Control (low fuel - High Efficiency)is possible by the software.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The Engine is analysed by the manufacturer input  ( How many cylinders &amp; weight of the engine etc)  then the software is calculating the mileage and Engine properties by the vehicle consumer’s usage differ by  (Acceleration &amp; maintenance of the Engine) then it works for the Realtime vehicle environment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The analyse of   vehicle consumer activity in the Engine ,It makes remainder by the software to make correct handling Acceleration suggestions to consumer(Fuel usage decreasing)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endParaRPr lang="en-GB" dirty="0"/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10185" algn="l"/>
              </a:tabLst>
            </a:pPr>
            <a:endParaRPr lang="en-GB" sz="1800" spc="-5" dirty="0">
              <a:latin typeface="Arial MT"/>
              <a:cs typeface="Arial MT"/>
            </a:endParaRPr>
          </a:p>
          <a:p>
            <a:pPr marL="209550" indent="-197485">
              <a:lnSpc>
                <a:spcPct val="1000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endParaRPr sz="1800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lang="en-GB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096" y="891175"/>
            <a:ext cx="160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754099"/>
            <a:ext cx="1981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</a:t>
            </a:r>
            <a:r>
              <a:rPr lang="en-GB" sz="2000" spc="-5" dirty="0"/>
              <a:t>ONCLUSION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0340" y="914400"/>
            <a:ext cx="12218895" cy="678647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900"/>
              </a:spcBef>
              <a:buChar char="•"/>
              <a:tabLst>
                <a:tab pos="20764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S</a:t>
            </a:r>
            <a:r>
              <a:rPr lang="en-GB" sz="1800" spc="-5" dirty="0" err="1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olution</a:t>
            </a:r>
            <a:r>
              <a:rPr lang="en-GB"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 of the Problem </a:t>
            </a:r>
            <a:r>
              <a:rPr lang="en-GB" sz="1800" spc="-5" dirty="0">
                <a:latin typeface="Arial MT"/>
                <a:cs typeface="Arial MT"/>
              </a:rPr>
              <a:t>: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Random Forest Regressor Machine learning Model is used in the Software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The Integrate of  ECU (Electronic Control unit ) with AI (Artificial Intelligence ) is Make the Engine Control (low fuel - High Efficiency)is possible by the software.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The Engine is analysed by the manufacturer input  ( How many cylinders &amp; weight of the engine etc)  then the software is calculating the mileage and Engine properties by the vehicle consumer’s usage differ by  (Acceleration &amp; maintenance of the Engine) then it works for the Realtime vehicle environment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/>
              <a:t>The analyse of  vehicle consumer activity in the Engine ,It makes Prediction and remainder by the software to make correct handling Acceleration suggestions to consumer(Fuel usage decreasing)</a:t>
            </a: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Effectiveness Of The Solution:</a:t>
            </a:r>
          </a:p>
          <a:p>
            <a:pPr marL="12065">
              <a:spcBef>
                <a:spcPts val="100"/>
              </a:spcBef>
              <a:tabLst>
                <a:tab pos="210185" algn="l"/>
              </a:tabLst>
            </a:pPr>
            <a:r>
              <a:rPr lang="en-GB" dirty="0">
                <a:solidFill>
                  <a:schemeClr val="accent2"/>
                </a:solidFill>
              </a:rPr>
              <a:t>      Fuel usage in carbon  emission </a:t>
            </a:r>
          </a:p>
          <a:p>
            <a:r>
              <a:rPr lang="en-GB" b="1" dirty="0"/>
              <a:t>      </a:t>
            </a:r>
            <a:r>
              <a:rPr lang="en-GB" dirty="0"/>
              <a:t>Improving vehicle fuel economy</a:t>
            </a:r>
          </a:p>
          <a:p>
            <a:r>
              <a:rPr lang="en-GB" dirty="0"/>
              <a:t>      Can reduce carbon dioxide emissions by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0.5 </a:t>
            </a:r>
            <a:r>
              <a:rPr lang="en-GB" dirty="0"/>
              <a:t>gigatons per year by 2025 and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1.5</a:t>
            </a:r>
            <a:r>
              <a:rPr lang="en-GB" dirty="0"/>
              <a:t> gigatons per year by 2050</a:t>
            </a:r>
            <a:endParaRPr lang="en-GB" spc="-5" dirty="0">
              <a:latin typeface="Arial MT"/>
              <a:cs typeface="Arial MT"/>
            </a:endParaRPr>
          </a:p>
          <a:p>
            <a:r>
              <a:rPr lang="en-GB" b="1" dirty="0"/>
              <a:t>      </a:t>
            </a:r>
            <a:r>
              <a:rPr lang="en-GB" dirty="0">
                <a:solidFill>
                  <a:schemeClr val="accent2"/>
                </a:solidFill>
              </a:rPr>
              <a:t>Airline fuel conservation</a:t>
            </a:r>
          </a:p>
          <a:p>
            <a:r>
              <a:rPr lang="en-GB" dirty="0"/>
              <a:t>      Airlines can reduce emissions by conserving fuel</a:t>
            </a:r>
          </a:p>
          <a:p>
            <a:pPr marL="12065">
              <a:spcBef>
                <a:spcPts val="100"/>
              </a:spcBef>
              <a:tabLst>
                <a:tab pos="210185" algn="l"/>
              </a:tabLst>
            </a:pPr>
            <a:r>
              <a:rPr lang="en-GB" dirty="0">
                <a:solidFill>
                  <a:schemeClr val="accent2"/>
                </a:solidFill>
              </a:rPr>
              <a:t>     Engine </a:t>
            </a:r>
            <a:r>
              <a:rPr lang="en-IN" dirty="0">
                <a:solidFill>
                  <a:schemeClr val="accent2"/>
                </a:solidFill>
              </a:rPr>
              <a:t>Maintenance In Carbon Emission</a:t>
            </a:r>
            <a:endParaRPr lang="en-GB" dirty="0">
              <a:solidFill>
                <a:schemeClr val="accent2"/>
              </a:solidFill>
            </a:endParaRPr>
          </a:p>
          <a:p>
            <a:pPr marL="12065">
              <a:spcBef>
                <a:spcPts val="100"/>
              </a:spcBef>
              <a:tabLst>
                <a:tab pos="210185" algn="l"/>
              </a:tabLst>
            </a:pPr>
            <a:r>
              <a:rPr lang="en-GB" dirty="0"/>
              <a:t>     Cost,</a:t>
            </a:r>
            <a:r>
              <a:rPr lang="en-IN" b="1" dirty="0"/>
              <a:t> </a:t>
            </a:r>
            <a:r>
              <a:rPr lang="en-IN" dirty="0"/>
              <a:t>Carbon deposits, Plastic repair, Driving habits, Air filter etc..</a:t>
            </a:r>
            <a:endParaRPr lang="en-GB" dirty="0"/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10185" algn="l"/>
              </a:tabLst>
            </a:pPr>
            <a:endParaRPr lang="en-GB" dirty="0"/>
          </a:p>
          <a:p>
            <a:pPr marL="12065">
              <a:spcBef>
                <a:spcPts val="900"/>
              </a:spcBef>
              <a:tabLst>
                <a:tab pos="207645" algn="l"/>
              </a:tabLst>
            </a:pPr>
            <a:endParaRPr lang="en-GB" sz="1800" spc="-5" dirty="0">
              <a:latin typeface="Arial MT"/>
              <a:cs typeface="Arial MT"/>
            </a:endParaRPr>
          </a:p>
          <a:p>
            <a:pPr marL="207010" indent="-194945">
              <a:lnSpc>
                <a:spcPct val="100000"/>
              </a:lnSpc>
              <a:spcBef>
                <a:spcPts val="900"/>
              </a:spcBef>
              <a:buChar char="•"/>
              <a:tabLst>
                <a:tab pos="207645" algn="l"/>
              </a:tabLst>
            </a:pPr>
            <a:endParaRPr lang="en-GB" spc="-5" dirty="0">
              <a:latin typeface="Arial MT"/>
              <a:cs typeface="Arial MT"/>
            </a:endParaRPr>
          </a:p>
          <a:p>
            <a:pPr marL="207010" indent="-194945">
              <a:lnSpc>
                <a:spcPct val="100000"/>
              </a:lnSpc>
              <a:spcBef>
                <a:spcPts val="900"/>
              </a:spcBef>
              <a:buChar char="•"/>
              <a:tabLst>
                <a:tab pos="207645" algn="l"/>
              </a:tabLst>
            </a:pPr>
            <a:endParaRPr lang="en-GB" sz="1800" spc="-5" dirty="0">
              <a:latin typeface="Arial MT"/>
              <a:cs typeface="Arial MT"/>
            </a:endParaRPr>
          </a:p>
          <a:p>
            <a:pPr marL="207010" indent="-194945">
              <a:lnSpc>
                <a:spcPct val="100000"/>
              </a:lnSpc>
              <a:spcBef>
                <a:spcPts val="900"/>
              </a:spcBef>
              <a:buChar char="•"/>
              <a:tabLst>
                <a:tab pos="207645" algn="l"/>
              </a:tabLst>
            </a:pPr>
            <a:endParaRPr lang="en-IN" sz="1800" spc="-5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76" y="5743592"/>
            <a:ext cx="1208442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Char char="•"/>
              <a:tabLst>
                <a:tab pos="20764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Future</a:t>
            </a:r>
            <a:r>
              <a:rPr sz="1800" spc="-40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Work: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  <a:p>
            <a:pPr marL="207010" marR="5080"/>
            <a:r>
              <a:rPr lang="en-GB" dirty="0"/>
              <a:t>The Integrate of  ECU (Electronic Control unit ) with AI (Artificial Intelligence ) is Make the full Engine Control (low fuel - High Efficiency)is possible by the software. </a:t>
            </a:r>
          </a:p>
          <a:p>
            <a:pPr fontAlgn="base"/>
            <a:r>
              <a:rPr lang="en-GB" dirty="0"/>
              <a:t>    The software is used for connecting the Engine </a:t>
            </a:r>
            <a:r>
              <a:rPr lang="en-IN" dirty="0"/>
              <a:t>manufacture and Vehicle Manufacture</a:t>
            </a:r>
          </a:p>
          <a:p>
            <a:pPr fontAlgn="base"/>
            <a:r>
              <a:rPr lang="en-GB" dirty="0"/>
              <a:t>  </a:t>
            </a:r>
            <a:br>
              <a:rPr lang="en-IN" dirty="0"/>
            </a:br>
            <a:endParaRPr lang="en-IN" dirty="0"/>
          </a:p>
          <a:p>
            <a:pPr marL="207010" marR="5080"/>
            <a:endParaRPr lang="en-GB" dirty="0"/>
          </a:p>
          <a:p>
            <a:pPr marL="207010" marR="508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8230" y="3262187"/>
            <a:ext cx="32054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185" dirty="0"/>
              <a:t> </a:t>
            </a:r>
            <a:r>
              <a:rPr spc="-130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468</Words>
  <Application>Microsoft Office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MT</vt:lpstr>
      <vt:lpstr>Calibri</vt:lpstr>
      <vt:lpstr>Office Theme</vt:lpstr>
      <vt:lpstr>PowerPoint Presentation</vt:lpstr>
      <vt:lpstr>Problem Statement</vt:lpstr>
      <vt:lpstr>Methodology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Manikandan Jagadeesan</cp:lastModifiedBy>
  <cp:revision>27</cp:revision>
  <dcterms:created xsi:type="dcterms:W3CDTF">2024-10-28T04:01:36Z</dcterms:created>
  <dcterms:modified xsi:type="dcterms:W3CDTF">2024-10-29T05:10:48Z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PDFium</vt:lpwstr>
  </property>
  <property fmtid="{D5CDD505-2E9C-101B-9397-08002B2CF9AE}" pid="4" name="LastSaved">
    <vt:filetime>2024-10-28T00:00:00Z</vt:filetime>
  </property>
</Properties>
</file>