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08" autoAdjust="0"/>
  </p:normalViewPr>
  <p:slideViewPr>
    <p:cSldViewPr>
      <p:cViewPr varScale="1">
        <p:scale>
          <a:sx n="80" d="100"/>
          <a:sy n="80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99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60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470"/>
            <a:ext cx="7772400" cy="142892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5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ADULT INCOME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1816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pPr lvl="1"/>
            <a:r>
              <a:rPr lang="en-US" dirty="0"/>
              <a:t>S.VELMURUGAN</a:t>
            </a:r>
          </a:p>
          <a:p>
            <a:pPr lvl="1"/>
            <a:r>
              <a:rPr lang="en-US" dirty="0"/>
              <a:t>SACS M.A.V.M.M. ENGINEERING COLLEGE</a:t>
            </a:r>
          </a:p>
          <a:p>
            <a:pPr lvl="1"/>
            <a:r>
              <a:rPr lang="en-US" dirty="0"/>
              <a:t>III</a:t>
            </a:r>
            <a:r>
              <a:rPr lang="en-US" baseline="30000" dirty="0"/>
              <a:t> </a:t>
            </a:r>
            <a:r>
              <a:rPr lang="en-US" dirty="0"/>
              <a:t> YR MECH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8503920" cy="2971800"/>
          </a:xfrm>
        </p:spPr>
        <p:txBody>
          <a:bodyPr/>
          <a:lstStyle/>
          <a:p>
            <a:r>
              <a:rPr lang="en-US" dirty="0"/>
              <a:t>It proved that we have determined how to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/>
              <a:t>adult income </a:t>
            </a:r>
            <a:r>
              <a:rPr lang="en-US" dirty="0"/>
              <a:t>Data was done and analyze fully by </a:t>
            </a:r>
            <a:r>
              <a:rPr lang="en-US" dirty="0" err="1"/>
              <a:t>visualstudio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http://www.kaggle.com/datasets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http://pandas.pydata.org/pandas-docs/stable/user guide/ index.html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http://matplotlib.org/stable/contents.html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We are going </a:t>
            </a:r>
            <a:r>
              <a:rPr lang="en-US" dirty="0" err="1"/>
              <a:t>analyse</a:t>
            </a:r>
            <a:r>
              <a:rPr lang="en-US" dirty="0"/>
              <a:t> the adult income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</a:t>
            </a:r>
            <a:r>
              <a:rPr lang="en-US" dirty="0" err="1"/>
              <a:t>analyse</a:t>
            </a:r>
            <a:r>
              <a:rPr lang="en-US" dirty="0"/>
              <a:t> the adult income data by using given dataset by </a:t>
            </a:r>
            <a:r>
              <a:rPr lang="en-US" dirty="0" err="1"/>
              <a:t>spliting</a:t>
            </a:r>
            <a:r>
              <a:rPr lang="en-US" dirty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119872" cy="4194048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Building the proposed solution would involve a combination of data processing, python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286000"/>
            <a:ext cx="7823539" cy="37368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057400"/>
            <a:ext cx="7924800" cy="394241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004" y="1905000"/>
            <a:ext cx="7704667" cy="419404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8043672" cy="43434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7C5C1-280A-2654-8FBE-E8B8D5A9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374544"/>
            <a:ext cx="4115868" cy="21602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DBC612-5E11-0F9E-F2FB-42744CD63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63" y="4422228"/>
            <a:ext cx="3999238" cy="21126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F4BF34-9BF4-70B0-80FE-F7FA6A8C81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4" y="1752600"/>
            <a:ext cx="2296100" cy="2362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145A22-BB54-F1D4-978C-A802A43DE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82" y="1403310"/>
            <a:ext cx="2894762" cy="27114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EC1C52-66E9-96BE-BBC5-073F0F0704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6" y="1524308"/>
            <a:ext cx="2449387" cy="1534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537</TotalTime>
  <Words>564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Senthil Chandran</cp:lastModifiedBy>
  <cp:revision>46</cp:revision>
  <dcterms:created xsi:type="dcterms:W3CDTF">2024-04-02T14:26:54Z</dcterms:created>
  <dcterms:modified xsi:type="dcterms:W3CDTF">2024-05-04T10:06:53Z</dcterms:modified>
</cp:coreProperties>
</file>