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lmurughan7/au91762112104velmurughan.co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28854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12700" marR="5080" indent="66675">
              <a:lnSpc>
                <a:spcPct val="100000"/>
              </a:lnSpc>
            </a:pPr>
            <a:r>
              <a:rPr lang="en-US" sz="2000" b="1" spc="10" dirty="0">
                <a:solidFill>
                  <a:srgbClr val="2E5496"/>
                </a:solidFill>
                <a:latin typeface="Arial"/>
                <a:cs typeface="Arial"/>
              </a:rPr>
              <a:t>D VELMURUGHAN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104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1143000" y="1905000"/>
            <a:ext cx="1074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IN" dirty="0">
                <a:hlinkClick r:id="rId3"/>
              </a:rPr>
              <a:t>/velmurughan7/au91762112104velmurughan.co</a:t>
            </a:r>
            <a:r>
              <a:rPr lang="en-IN" dirty="0"/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643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cp:lastModifiedBy>Sudharshan B</cp:lastModifiedBy>
  <cp:revision>2</cp:revision>
  <dcterms:created xsi:type="dcterms:W3CDTF">2024-04-24T12:47:00Z</dcterms:created>
  <dcterms:modified xsi:type="dcterms:W3CDTF">2024-04-25T12:53:11Z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