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really hard to visualize, especially through diagrams on a whiteboard or other </a:t>
            </a:r>
            <a:r>
              <a:rPr lang="en-US" baseline="0" smtClean="0"/>
              <a:t>Euclidean surface</a:t>
            </a:r>
            <a:endParaRPr lang="en-US"/>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hyperbolic plane?</a:t>
            </a:r>
            <a:endParaRPr lang="en-US" dirty="0"/>
          </a:p>
        </p:txBody>
      </p:sp>
      <p:sp>
        <p:nvSpPr>
          <p:cNvPr id="3" name="Content Placeholder 2"/>
          <p:cNvSpPr>
            <a:spLocks noGrp="1"/>
          </p:cNvSpPr>
          <p:nvPr>
            <p:ph idx="1"/>
          </p:nvPr>
        </p:nvSpPr>
        <p:spPr/>
        <p:txBody>
          <a:bodyPr>
            <a:normAutofit/>
          </a:bodyPr>
          <a:lstStyle/>
          <a:p>
            <a:r>
              <a:rPr lang="en-US" sz="3600" dirty="0" smtClean="0"/>
              <a:t>D</a:t>
            </a:r>
            <a:r>
              <a:rPr lang="en-US" sz="3600" dirty="0" smtClean="0"/>
              <a:t>escribed by the </a:t>
            </a:r>
            <a:r>
              <a:rPr lang="en-US" sz="3600" dirty="0" err="1" smtClean="0"/>
              <a:t>Poincaré</a:t>
            </a:r>
            <a:r>
              <a:rPr lang="en-US" sz="3600" dirty="0" smtClean="0"/>
              <a:t> disc model</a:t>
            </a:r>
          </a:p>
          <a:p>
            <a:r>
              <a:rPr lang="en-US" sz="3600" dirty="0" smtClean="0"/>
              <a:t>Alternatively, a simply connected complete Riemannian manifold with constant negative Gaussian curvature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Poincaré</a:t>
            </a:r>
            <a:r>
              <a:rPr lang="en-US" sz="5400" dirty="0" smtClean="0"/>
              <a:t> disc model</a:t>
            </a:r>
            <a:endParaRPr lang="en-US" dirty="0"/>
          </a:p>
        </p:txBody>
      </p:sp>
      <p:sp>
        <p:nvSpPr>
          <p:cNvPr id="3" name="Content Placeholder 2"/>
          <p:cNvSpPr>
            <a:spLocks noGrp="1"/>
          </p:cNvSpPr>
          <p:nvPr>
            <p:ph idx="1"/>
          </p:nvPr>
        </p:nvSpPr>
        <p:spPr/>
        <p:txBody>
          <a:bodyPr/>
          <a:lstStyle/>
          <a:p>
            <a:r>
              <a:rPr lang="en-US" dirty="0" smtClean="0"/>
              <a:t>All points within the unit circle </a:t>
            </a:r>
            <a:r>
              <a:rPr lang="el-GR" dirty="0" smtClean="0"/>
              <a:t>Ω</a:t>
            </a:r>
            <a:r>
              <a:rPr lang="en-US" dirty="0" smtClean="0"/>
              <a:t> with the center at the origin</a:t>
            </a:r>
          </a:p>
          <a:p>
            <a:r>
              <a:rPr lang="en-US" dirty="0" smtClean="0"/>
              <a:t>Point: an ordered pair (</a:t>
            </a:r>
            <a:r>
              <a:rPr lang="en-US" i="1" dirty="0" err="1" smtClean="0"/>
              <a:t>a,b</a:t>
            </a:r>
            <a:r>
              <a:rPr lang="en-US" dirty="0" smtClean="0"/>
              <a:t>) of real numbers satisfying</a:t>
            </a:r>
          </a:p>
          <a:p>
            <a:endParaRPr lang="en-US" dirty="0" smtClean="0"/>
          </a:p>
          <a:p>
            <a:endParaRPr lang="en-US" dirty="0" smtClean="0"/>
          </a:p>
          <a:p>
            <a:r>
              <a:rPr lang="en-US" dirty="0" smtClean="0"/>
              <a:t>Line: points inside </a:t>
            </a:r>
            <a:r>
              <a:rPr lang="el-GR" dirty="0" smtClean="0"/>
              <a:t>Ω </a:t>
            </a:r>
            <a:r>
              <a:rPr lang="en-US" dirty="0" smtClean="0"/>
              <a:t>lying on a circle that meets the unit circle orthogonally</a:t>
            </a:r>
            <a:endParaRPr lang="en-US" dirty="0"/>
          </a:p>
        </p:txBody>
      </p:sp>
      <p:graphicFrame>
        <p:nvGraphicFramePr>
          <p:cNvPr id="4" name="Object 3"/>
          <p:cNvGraphicFramePr>
            <a:graphicFrameLocks noChangeAspect="1"/>
          </p:cNvGraphicFramePr>
          <p:nvPr/>
        </p:nvGraphicFramePr>
        <p:xfrm>
          <a:off x="3124200" y="3429000"/>
          <a:ext cx="2103438" cy="635000"/>
        </p:xfrm>
        <a:graphic>
          <a:graphicData uri="http://schemas.openxmlformats.org/presentationml/2006/ole">
            <p:oleObj spid="_x0000_s1026" name="Equation" r:id="rId4" imgW="672840" imgH="203040" progId="Equation.3">
              <p:embed/>
            </p:oleObj>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TotalTime>
  <Words>150</Words>
  <Application>Microsoft Office PowerPoint</Application>
  <PresentationFormat>On-screen Show (4:3)</PresentationFormat>
  <Paragraphs>16</Paragraphs>
  <Slides>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Flow</vt:lpstr>
      <vt:lpstr>Microsoft Equation 3.0</vt:lpstr>
      <vt:lpstr>Crocheting Hyperbolic Surfaces</vt:lpstr>
      <vt:lpstr>Slide 2</vt:lpstr>
      <vt:lpstr>What is a hyperbolic plane?</vt:lpstr>
      <vt:lpstr>Poincaré disc model</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11</cp:revision>
  <dcterms:created xsi:type="dcterms:W3CDTF">2009-12-03T18:52:25Z</dcterms:created>
  <dcterms:modified xsi:type="dcterms:W3CDTF">2009-12-07T16:54:49Z</dcterms:modified>
</cp:coreProperties>
</file>