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a:t>
            </a:r>
            <a:r>
              <a:rPr lang="en-US" smtClean="0"/>
              <a:t>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Curvature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65</Words>
  <Application>Microsoft Office PowerPoint</Application>
  <PresentationFormat>On-screen Show (4:3)</PresentationFormat>
  <Paragraphs>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Crocheting Hyperbolic Surfaces</vt:lpstr>
      <vt:lpstr>Slide 2</vt:lpstr>
      <vt:lpstr>Curvature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5</cp:revision>
  <dcterms:created xsi:type="dcterms:W3CDTF">2009-12-03T18:52:25Z</dcterms:created>
  <dcterms:modified xsi:type="dcterms:W3CDTF">2009-12-07T16:29:06Z</dcterms:modified>
</cp:coreProperties>
</file>