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a:t>
            </a:r>
            <a:r>
              <a:rPr lang="en-US" smtClean="0"/>
              <a:t>to study</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85</TotalTime>
  <Words>201</Words>
  <Application>Microsoft Office PowerPoint</Application>
  <PresentationFormat>On-screen Show (4:3)</PresentationFormat>
  <Paragraphs>21</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Flow</vt:lpstr>
      <vt:lpstr>Crocheting Hyperbolic Surfaces</vt:lpstr>
      <vt:lpstr>Slide 2</vt:lpstr>
      <vt:lpstr>Gaussian curvature</vt:lpstr>
      <vt:lpstr>Problem</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28</cp:revision>
  <dcterms:created xsi:type="dcterms:W3CDTF">2009-12-03T18:52:25Z</dcterms:created>
  <dcterms:modified xsi:type="dcterms:W3CDTF">2009-12-07T17:36:14Z</dcterms:modified>
</cp:coreProperties>
</file>