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3" autoAdjust="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14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 = radius </a:t>
            </a:r>
            <a:r>
              <a:rPr lang="en-US" baseline="0" smtClean="0"/>
              <a:t>of annuli</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a:t>
            </a:r>
            <a:r>
              <a:rPr lang="en-US" baseline="0" dirty="0" smtClean="0"/>
              <a:t> all stitches as single crochet</a:t>
            </a:r>
            <a:endParaRPr lang="en-US" dirty="0" smtClean="0"/>
          </a:p>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p>
          <a:p>
            <a:r>
              <a:rPr lang="en-US" baseline="0" dirty="0" smtClean="0"/>
              <a:t>Symmetric plane: do some calculations based on height/width of a stitch to be sure the curvature is constant, work in the round</a:t>
            </a:r>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Exponential growth: length of row/round</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Daina</a:t>
            </a:r>
            <a:r>
              <a:rPr lang="en-US" dirty="0" smtClean="0"/>
              <a:t> </a:t>
            </a:r>
            <a:r>
              <a:rPr lang="en-US" dirty="0" err="1" smtClean="0"/>
              <a:t>Taimina</a:t>
            </a:r>
            <a:endParaRPr lang="en-US" dirty="0" smtClean="0"/>
          </a:p>
          <a:p>
            <a:r>
              <a:rPr lang="en-US" dirty="0" smtClean="0"/>
              <a:t>Each shade</a:t>
            </a:r>
            <a:r>
              <a:rPr lang="en-US" baseline="0" dirty="0" smtClean="0"/>
              <a:t> of purple is 100m of yarn</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 = symmetric</a:t>
            </a:r>
          </a:p>
          <a:p>
            <a:r>
              <a:rPr lang="en-US" dirty="0" smtClean="0"/>
              <a:t>Rainbow</a:t>
            </a:r>
            <a:r>
              <a:rPr lang="en-US" baseline="0" dirty="0" smtClean="0"/>
              <a:t> = </a:t>
            </a:r>
            <a:r>
              <a:rPr lang="en-US" baseline="0" dirty="0" err="1" smtClean="0"/>
              <a:t>pseudosphere</a:t>
            </a:r>
            <a:r>
              <a:rPr lang="en-US" baseline="0" dirty="0" smtClean="0"/>
              <a:t> with 11:12 ratio</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ool2.jpg"/>
          <p:cNvPicPr>
            <a:picLocks noGrp="1" noChangeAspect="1"/>
          </p:cNvPicPr>
          <p:nvPr>
            <p:ph sz="half" idx="1"/>
          </p:nvPr>
        </p:nvPicPr>
        <p:blipFill>
          <a:blip r:embed="rId3" cstate="print"/>
          <a:stretch>
            <a:fillRect/>
          </a:stretch>
        </p:blipFill>
        <p:spPr>
          <a:xfrm>
            <a:off x="457200" y="2463788"/>
            <a:ext cx="4038600" cy="3348062"/>
          </a:xfrm>
        </p:spPr>
      </p:pic>
      <p:pic>
        <p:nvPicPr>
          <p:cNvPr id="6" name="Content Placeholder 5" descr="hp2.jpg"/>
          <p:cNvPicPr>
            <a:picLocks noGrp="1" noChangeAspect="1"/>
          </p:cNvPicPr>
          <p:nvPr>
            <p:ph sz="half" idx="2"/>
          </p:nvPr>
        </p:nvPicPr>
        <p:blipFill>
          <a:blip r:embed="rId4" cstate="print"/>
          <a:stretch>
            <a:fillRect/>
          </a:stretch>
        </p:blipFill>
        <p:spPr>
          <a:xfrm>
            <a:off x="4542744" y="2209800"/>
            <a:ext cx="3862874" cy="3505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Hyperbolic Triangles</a:t>
            </a:r>
            <a:endParaRPr lang="en-US" dirty="0"/>
          </a:p>
        </p:txBody>
      </p:sp>
      <p:sp>
        <p:nvSpPr>
          <p:cNvPr id="3" name="Content Placeholder 2"/>
          <p:cNvSpPr>
            <a:spLocks noGrp="1"/>
          </p:cNvSpPr>
          <p:nvPr>
            <p:ph sz="half" idx="1"/>
          </p:nvPr>
        </p:nvSpPr>
        <p:spPr/>
        <p:txBody>
          <a:bodyPr/>
          <a:lstStyle/>
          <a:p>
            <a:endParaRPr lang="en-US"/>
          </a:p>
        </p:txBody>
      </p:sp>
      <p:pic>
        <p:nvPicPr>
          <p:cNvPr id="5" name="Content Placeholder 4" descr="htriangle.eps"/>
          <p:cNvPicPr>
            <a:picLocks noGrp="1" noChangeAspect="1"/>
          </p:cNvPicPr>
          <p:nvPr>
            <p:ph sz="half" idx="2"/>
          </p:nvPr>
        </p:nvPicPr>
        <p:blipFill>
          <a:blip r:embed="rId2" cstate="print"/>
          <a:stretch>
            <a:fillRect/>
          </a:stretch>
        </p:blipFill>
        <p:spPr>
          <a:xfrm>
            <a:off x="4648200" y="1988320"/>
            <a:ext cx="4038600" cy="429899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the crocheted model</a:t>
            </a:r>
            <a:endParaRPr lang="en-US" dirty="0"/>
          </a:p>
        </p:txBody>
      </p:sp>
      <p:sp>
        <p:nvSpPr>
          <p:cNvPr id="3" name="Content Placeholder 2"/>
          <p:cNvSpPr>
            <a:spLocks noGrp="1"/>
          </p:cNvSpPr>
          <p:nvPr>
            <p:ph idx="1"/>
          </p:nvPr>
        </p:nvSpPr>
        <p:spPr/>
        <p:txBody>
          <a:bodyPr/>
          <a:lstStyle/>
          <a:p>
            <a:r>
              <a:rPr lang="en-US" dirty="0" smtClean="0"/>
              <a:t>Cannot infinitely extend it</a:t>
            </a:r>
          </a:p>
          <a:p>
            <a:r>
              <a:rPr lang="en-US" dirty="0" smtClean="0"/>
              <a:t>Exponential growth</a:t>
            </a:r>
          </a:p>
          <a:p>
            <a:r>
              <a:rPr lang="en-US" dirty="0" smtClean="0"/>
              <a:t>An approximation at best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x100.jpg"/>
          <p:cNvPicPr>
            <a:picLocks noGrp="1" noChangeAspect="1"/>
          </p:cNvPicPr>
          <p:nvPr>
            <p:ph sz="half" idx="1"/>
          </p:nvPr>
        </p:nvPicPr>
        <p:blipFill>
          <a:blip r:embed="rId3" cstate="print"/>
          <a:stretch>
            <a:fillRect/>
          </a:stretch>
        </p:blipFill>
        <p:spPr>
          <a:xfrm>
            <a:off x="457200" y="2229580"/>
            <a:ext cx="4038600" cy="3816477"/>
          </a:xfrm>
        </p:spPr>
      </p:pic>
      <p:pic>
        <p:nvPicPr>
          <p:cNvPr id="6" name="Content Placeholder 5" descr="orange.jpg"/>
          <p:cNvPicPr>
            <a:picLocks noGrp="1" noChangeAspect="1"/>
          </p:cNvPicPr>
          <p:nvPr>
            <p:ph sz="half" idx="2"/>
          </p:nvPr>
        </p:nvPicPr>
        <p:blipFill>
          <a:blip r:embed="rId4" cstate="print"/>
          <a:stretch>
            <a:fillRect/>
          </a:stretch>
        </p:blipFill>
        <p:spPr>
          <a:xfrm>
            <a:off x="4648200" y="2319690"/>
            <a:ext cx="4038600" cy="363625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199</TotalTime>
  <Words>360</Words>
  <Application>Microsoft Office PowerPoint</Application>
  <PresentationFormat>On-screen Show (4:3)</PresentationFormat>
  <Paragraphs>52</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Crocheting Hyperbolic Surfaces</vt:lpstr>
      <vt:lpstr>Slide 2</vt:lpstr>
      <vt:lpstr>Gaussian curvature</vt:lpstr>
      <vt:lpstr>Problem</vt:lpstr>
      <vt:lpstr>Initial solution</vt:lpstr>
      <vt:lpstr>Basic crocheted plane</vt:lpstr>
      <vt:lpstr>Pseudosphere</vt:lpstr>
      <vt:lpstr>Limitations of the crocheted model</vt:lpstr>
      <vt:lpstr>Slide 9</vt:lpstr>
      <vt:lpstr>Slide 10</vt:lpstr>
      <vt:lpstr>Hyperbolic Triangles</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52</cp:revision>
  <dcterms:created xsi:type="dcterms:W3CDTF">2009-12-03T18:52:25Z</dcterms:created>
  <dcterms:modified xsi:type="dcterms:W3CDTF">2009-12-07T19:30:49Z</dcterms:modified>
</cp:coreProperties>
</file>