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276"/>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Hyperbolic plane: a Riemannian manifold with constant negative Gaussian</a:t>
            </a:r>
            <a:r>
              <a:rPr lang="en-US" baseline="0" dirty="0" smtClean="0"/>
              <a:t> curvature</a:t>
            </a:r>
          </a:p>
          <a:p>
            <a:r>
              <a:rPr lang="en-US" baseline="0" dirty="0" smtClean="0"/>
              <a:t>C^2 embedding: surface is differentiably embedded into 3-space by an isometry whose first and second derivatives are continuous</a:t>
            </a:r>
          </a:p>
          <a:p>
            <a:r>
              <a:rPr lang="en-US" baseline="0" dirty="0" smtClean="0"/>
              <a:t>Circles = constant positive curvature, 1/R</a:t>
            </a:r>
          </a:p>
          <a:p>
            <a:r>
              <a:rPr lang="en-US" baseline="0" dirty="0" smtClean="0"/>
              <a:t>R = radius of the hyperbolic plane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Distortion:</a:t>
            </a:r>
            <a:r>
              <a:rPr lang="en-US" baseline="0" dirty="0" smtClean="0"/>
              <a:t> </a:t>
            </a:r>
            <a:r>
              <a:rPr lang="en-US" baseline="0" dirty="0" err="1" smtClean="0"/>
              <a:t>theorema</a:t>
            </a:r>
            <a:r>
              <a:rPr lang="en-US" baseline="0" dirty="0" smtClean="0"/>
              <a:t> </a:t>
            </a:r>
            <a:r>
              <a:rPr lang="en-US" baseline="0" dirty="0" err="1" smtClean="0"/>
              <a:t>egregium</a:t>
            </a:r>
            <a:r>
              <a:rPr lang="en-US" baseline="0" dirty="0" smtClean="0"/>
              <a:t>, same issue as the Greenland effect</a:t>
            </a:r>
            <a:endParaRPr lang="en-US" dirty="0" smtClean="0"/>
          </a:p>
          <a:p>
            <a:r>
              <a:rPr lang="en-US" dirty="0" smtClean="0"/>
              <a:t>Spherical</a:t>
            </a:r>
            <a:r>
              <a:rPr lang="en-US" baseline="0" dirty="0" smtClean="0"/>
              <a:t> geometry: use the surface of a ball</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Paper-and-tape model, developed by William Thurston</a:t>
            </a:r>
          </a:p>
          <a:p>
            <a:r>
              <a:rPr lang="en-US" dirty="0" smtClean="0"/>
              <a:t>Very fragile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a:t>
            </a:r>
            <a:r>
              <a:rPr lang="en-US" baseline="0" dirty="0" smtClean="0"/>
              <a:t> all stitches as single crochet</a:t>
            </a:r>
            <a:endParaRPr lang="en-US" dirty="0" smtClean="0"/>
          </a:p>
          <a:p>
            <a:r>
              <a:rPr lang="en-US" dirty="0" smtClean="0"/>
              <a:t>Ratio of n:(n+1)</a:t>
            </a:r>
            <a:r>
              <a:rPr lang="en-US" baseline="0" dirty="0" smtClean="0"/>
              <a:t> determines radius</a:t>
            </a:r>
          </a:p>
          <a:p>
            <a:r>
              <a:rPr lang="en-US" baseline="0" dirty="0" smtClean="0"/>
              <a:t>My model: n = 8</a:t>
            </a:r>
          </a:p>
          <a:p>
            <a:r>
              <a:rPr lang="en-US" baseline="0" dirty="0" err="1" smtClean="0"/>
              <a:t>Pseudosphere</a:t>
            </a:r>
            <a:r>
              <a:rPr lang="en-US" baseline="0" dirty="0" smtClean="0"/>
              <a:t> has the same local geometry as the hyperbolic plane, but can’t be infinitely extended (Beltrami)</a:t>
            </a:r>
          </a:p>
          <a:p>
            <a:r>
              <a:rPr lang="en-US" baseline="0" dirty="0" smtClean="0"/>
              <a:t>Symmetric plane: do some calculations based on height/width of a stitch to be sure the curvature is constant, work in </a:t>
            </a:r>
            <a:r>
              <a:rPr lang="en-US" baseline="0" smtClean="0"/>
              <a:t>the round</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curvature</a:t>
            </a:r>
            <a:endParaRPr lang="en-US" dirty="0"/>
          </a:p>
        </p:txBody>
      </p:sp>
      <p:sp>
        <p:nvSpPr>
          <p:cNvPr id="3" name="Content Placeholder 2"/>
          <p:cNvSpPr>
            <a:spLocks noGrp="1"/>
          </p:cNvSpPr>
          <p:nvPr>
            <p:ph idx="1"/>
          </p:nvPr>
        </p:nvSpPr>
        <p:spPr/>
        <p:txBody>
          <a:bodyPr>
            <a:normAutofit/>
          </a:bodyPr>
          <a:lstStyle/>
          <a:p>
            <a:r>
              <a:rPr lang="en-US" sz="2800" i="1" dirty="0" err="1" smtClean="0"/>
              <a:t>Theorema</a:t>
            </a:r>
            <a:r>
              <a:rPr lang="en-US" sz="2800" i="1" dirty="0" smtClean="0"/>
              <a:t> </a:t>
            </a:r>
            <a:r>
              <a:rPr lang="en-US" sz="2800" i="1" dirty="0" err="1" smtClean="0"/>
              <a:t>Egregium</a:t>
            </a:r>
            <a:r>
              <a:rPr lang="en-US" sz="2800" dirty="0" smtClean="0"/>
              <a:t>: Gaussian curvature is an intrinsic property, independent of C</a:t>
            </a:r>
            <a:r>
              <a:rPr lang="en-US" sz="2800" baseline="30000" dirty="0" smtClean="0"/>
              <a:t>2</a:t>
            </a:r>
            <a:r>
              <a:rPr lang="en-US" sz="2800" dirty="0" smtClean="0"/>
              <a:t> embedding</a:t>
            </a:r>
          </a:p>
          <a:p>
            <a:r>
              <a:rPr lang="en-US" sz="2800" dirty="0" smtClean="0"/>
              <a:t>Spheres have constant positive curvature: (1/R</a:t>
            </a:r>
            <a:r>
              <a:rPr lang="en-US" sz="2800" baseline="30000" dirty="0" smtClean="0"/>
              <a:t>2</a:t>
            </a:r>
            <a:r>
              <a:rPr lang="en-US" sz="2800" dirty="0" smtClean="0"/>
              <a:t>)</a:t>
            </a:r>
          </a:p>
          <a:p>
            <a:r>
              <a:rPr lang="en-US" sz="2800" dirty="0" smtClean="0"/>
              <a:t>Planes have zero curvature</a:t>
            </a:r>
          </a:p>
          <a:p>
            <a:r>
              <a:rPr lang="en-US" sz="2800" dirty="0" smtClean="0"/>
              <a:t>Hyperbolic planes have constant negative curvature: (-1/R</a:t>
            </a:r>
            <a:r>
              <a:rPr lang="en-US" sz="2800" baseline="30000" dirty="0" smtClean="0"/>
              <a:t>2</a:t>
            </a:r>
            <a:r>
              <a:rPr lang="en-US" sz="2800" dirty="0" smtClean="0"/>
              <a: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Poincaré</a:t>
            </a:r>
            <a:r>
              <a:rPr lang="en-US" dirty="0" smtClean="0"/>
              <a:t> disc and other models can be easily drawn on a Euclidean surface, but distort the geometry of the hyperbolic plane</a:t>
            </a:r>
          </a:p>
          <a:p>
            <a:r>
              <a:rPr lang="en-US" dirty="0" smtClean="0"/>
              <a:t>A physical surface is much easier to study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solution</a:t>
            </a:r>
            <a:endParaRPr lang="en-US" dirty="0"/>
          </a:p>
        </p:txBody>
      </p:sp>
      <p:pic>
        <p:nvPicPr>
          <p:cNvPr id="4" name="Content Placeholder 3" descr="paper-plane.jpg"/>
          <p:cNvPicPr>
            <a:picLocks noGrp="1" noChangeAspect="1"/>
          </p:cNvPicPr>
          <p:nvPr>
            <p:ph idx="1"/>
          </p:nvPr>
        </p:nvPicPr>
        <p:blipFill>
          <a:blip r:embed="rId3" cstate="print"/>
          <a:stretch>
            <a:fillRect/>
          </a:stretch>
        </p:blipFill>
        <p:spPr>
          <a:xfrm>
            <a:off x="1828800" y="1828800"/>
            <a:ext cx="5562600" cy="412786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crocheted plane</a:t>
            </a:r>
            <a:endParaRPr lang="en-US" dirty="0"/>
          </a:p>
        </p:txBody>
      </p:sp>
      <p:sp>
        <p:nvSpPr>
          <p:cNvPr id="3" name="Content Placeholder 2"/>
          <p:cNvSpPr>
            <a:spLocks noGrp="1"/>
          </p:cNvSpPr>
          <p:nvPr>
            <p:ph idx="1"/>
          </p:nvPr>
        </p:nvSpPr>
        <p:spPr/>
        <p:txBody>
          <a:bodyPr/>
          <a:lstStyle/>
          <a:p>
            <a:r>
              <a:rPr lang="en-US" dirty="0" smtClean="0"/>
              <a:t>Start with a few stitches</a:t>
            </a:r>
          </a:p>
          <a:p>
            <a:r>
              <a:rPr lang="en-US" dirty="0" smtClean="0"/>
              <a:t>For each row, increase every </a:t>
            </a:r>
            <a:r>
              <a:rPr lang="en-US" i="1" dirty="0" smtClean="0"/>
              <a:t>n</a:t>
            </a:r>
            <a:r>
              <a:rPr lang="en-US" dirty="0" smtClean="0"/>
              <a:t> stitches</a:t>
            </a:r>
          </a:p>
          <a:p>
            <a:r>
              <a:rPr lang="en-US" dirty="0" smtClean="0"/>
              <a:t>Repeat until the model is big enough</a:t>
            </a:r>
          </a:p>
          <a:p>
            <a:r>
              <a:rPr lang="en-US" dirty="0" smtClean="0"/>
              <a:t>Alternatives</a:t>
            </a:r>
          </a:p>
          <a:p>
            <a:pPr lvl="1"/>
            <a:r>
              <a:rPr lang="en-US" dirty="0" err="1" smtClean="0"/>
              <a:t>Pseudosphere</a:t>
            </a:r>
            <a:r>
              <a:rPr lang="en-US" dirty="0" smtClean="0"/>
              <a:t>: work in the round</a:t>
            </a:r>
          </a:p>
          <a:p>
            <a:pPr lvl="1"/>
            <a:r>
              <a:rPr lang="en-US" dirty="0" smtClean="0"/>
              <a:t>Symmetric hyperbolic plane</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Pseudosphere</a:t>
            </a:r>
            <a:endParaRPr lang="en-US" dirty="0"/>
          </a:p>
        </p:txBody>
      </p:sp>
      <p:pic>
        <p:nvPicPr>
          <p:cNvPr id="4" name="Content Placeholder 3" descr="Pseudosphere.jpg"/>
          <p:cNvPicPr>
            <a:picLocks noGrp="1" noChangeAspect="1"/>
          </p:cNvPicPr>
          <p:nvPr>
            <p:ph idx="1"/>
          </p:nvPr>
        </p:nvPicPr>
        <p:blipFill>
          <a:blip r:embed="rId2" cstate="print"/>
          <a:stretch>
            <a:fillRect/>
          </a:stretch>
        </p:blipFill>
        <p:spPr>
          <a:xfrm>
            <a:off x="3300412" y="2034381"/>
            <a:ext cx="2543175" cy="4191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158</TotalTime>
  <Words>311</Words>
  <Application>Microsoft Office PowerPoint</Application>
  <PresentationFormat>On-screen Show (4:3)</PresentationFormat>
  <Paragraphs>39</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Crocheting Hyperbolic Surfaces</vt:lpstr>
      <vt:lpstr>Slide 2</vt:lpstr>
      <vt:lpstr>Gaussian curvature</vt:lpstr>
      <vt:lpstr>Problem</vt:lpstr>
      <vt:lpstr>Initial solution</vt:lpstr>
      <vt:lpstr>Basic crocheted plane</vt:lpstr>
      <vt:lpstr>Pseudosphere</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46</cp:revision>
  <dcterms:created xsi:type="dcterms:W3CDTF">2009-12-03T18:52:25Z</dcterms:created>
  <dcterms:modified xsi:type="dcterms:W3CDTF">2009-12-07T18:49:16Z</dcterms:modified>
</cp:coreProperties>
</file>