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hyperbolic plane?</a:t>
            </a:r>
            <a:endParaRPr lang="en-US" dirty="0"/>
          </a:p>
        </p:txBody>
      </p:sp>
      <p:sp>
        <p:nvSpPr>
          <p:cNvPr id="3" name="Content Placeholder 2"/>
          <p:cNvSpPr>
            <a:spLocks noGrp="1"/>
          </p:cNvSpPr>
          <p:nvPr>
            <p:ph idx="1"/>
          </p:nvPr>
        </p:nvSpPr>
        <p:spPr/>
        <p:txBody>
          <a:bodyPr>
            <a:normAutofit/>
          </a:bodyPr>
          <a:lstStyle/>
          <a:p>
            <a:r>
              <a:rPr lang="en-US" sz="3600" dirty="0" smtClean="0"/>
              <a:t>D</a:t>
            </a:r>
            <a:r>
              <a:rPr lang="en-US" sz="3600" dirty="0" smtClean="0"/>
              <a:t>escribed by the </a:t>
            </a:r>
            <a:r>
              <a:rPr lang="en-US" sz="3600" dirty="0" err="1" smtClean="0"/>
              <a:t>Poincaré</a:t>
            </a:r>
            <a:r>
              <a:rPr lang="en-US" sz="3600" dirty="0" smtClean="0"/>
              <a:t> disc model</a:t>
            </a:r>
          </a:p>
          <a:p>
            <a:r>
              <a:rPr lang="en-US" sz="3600" dirty="0" smtClean="0"/>
              <a:t>Alternatively, a simply connected complete Riemannian manifold with constant negative Gaussian curvature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TotalTime>
  <Words>89</Words>
  <Application>Microsoft Office PowerPoint</Application>
  <PresentationFormat>On-screen Show (4:3)</PresentationFormat>
  <Paragraphs>8</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Crocheting Hyperbolic Surfaces</vt:lpstr>
      <vt:lpstr>Slide 2</vt:lpstr>
      <vt:lpstr>What is a hyperbolic plane?</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8</cp:revision>
  <dcterms:created xsi:type="dcterms:W3CDTF">2009-12-03T18:52:25Z</dcterms:created>
  <dcterms:modified xsi:type="dcterms:W3CDTF">2009-12-07T16:35:54Z</dcterms:modified>
</cp:coreProperties>
</file>