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t>11/3/2009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t>11/3/2009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t>11/3/2009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t>11/3/2009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t>11/3/2009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t>11/3/2009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t>11/3/2009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t>11/3/2009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t>11/3/2009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t>11/3/2009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t>11/3/2009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727643-5DB9-4F68-B72F-94C5E98EF11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519A8E-4192-4108-A3A3-5AE0860D7185}" type="datetimeFigureOut">
              <a:rPr lang="en-US" smtClean="0"/>
              <a:t>11/3/2009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727643-5DB9-4F68-B72F-94C5E98EF11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 Cummins &amp; </a:t>
            </a:r>
            <a:r>
              <a:rPr lang="en-US" smtClean="0"/>
              <a:t>BarbaraJoy Jones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Git &amp; GitHub</vt:lpstr>
    </vt:vector>
  </TitlesOfParts>
  <Company>Case Western Reserve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BarbaraJoyJones</dc:creator>
  <cp:lastModifiedBy>BarbaraJoyJones</cp:lastModifiedBy>
  <cp:revision>1</cp:revision>
  <dcterms:created xsi:type="dcterms:W3CDTF">2009-11-03T23:00:59Z</dcterms:created>
  <dcterms:modified xsi:type="dcterms:W3CDTF">2009-11-03T23:03:15Z</dcterms:modified>
</cp:coreProperties>
</file>