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3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t>11/29/2009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E64F-857F-4A24-A363-5DBDC2DDFE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E64F-857F-4A24-A363-5DBDC2DDF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E64F-857F-4A24-A363-5DBDC2DDF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E64F-857F-4A24-A363-5DBDC2DDF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E64F-857F-4A24-A363-5DBDC2DDFE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t>11/29/2009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E64F-857F-4A24-A363-5DBDC2DDF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t>11/29/2009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E64F-857F-4A24-A363-5DBDC2DDF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t>11/29/2009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E64F-857F-4A24-A363-5DBDC2DDF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t>11/29/2009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E64F-857F-4A24-A363-5DBDC2DDF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t>11/29/2009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E64F-857F-4A24-A363-5DBDC2DDF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t>11/29/2009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DCEE64F-857F-4A24-A363-5DBDC2DDFE5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32538A-BAFB-4DD3-99AC-F44244B613D7}" type="datetimeFigureOut">
              <a:rPr lang="en-US" smtClean="0"/>
              <a:t>11/29/2009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DCEE64F-857F-4A24-A363-5DBDC2DDFE5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Physio</a:t>
            </a:r>
            <a:r>
              <a:rPr lang="en-US" dirty="0" smtClean="0"/>
              <a:t> MIST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</a:t>
            </a:r>
            <a:r>
              <a:rPr lang="en-US" dirty="0" err="1" smtClean="0"/>
              <a:t>Caral</a:t>
            </a:r>
            <a:r>
              <a:rPr lang="en-US" dirty="0" smtClean="0"/>
              <a:t>, Sara Cummins, </a:t>
            </a:r>
            <a:r>
              <a:rPr lang="en-US" smtClean="0"/>
              <a:t>BarbaraJoy Jones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Physio MIST</vt:lpstr>
    </vt:vector>
  </TitlesOfParts>
  <Company>Case Western Reserve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 MIST</dc:title>
  <dc:creator>Barbie</dc:creator>
  <cp:lastModifiedBy>Barbie</cp:lastModifiedBy>
  <cp:revision>1</cp:revision>
  <dcterms:created xsi:type="dcterms:W3CDTF">2009-11-29T21:20:23Z</dcterms:created>
  <dcterms:modified xsi:type="dcterms:W3CDTF">2009-11-29T21:21:09Z</dcterms:modified>
</cp:coreProperties>
</file>