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063" autoAdjust="0"/>
  </p:normalViewPr>
  <p:slideViewPr>
    <p:cSldViewPr>
      <p:cViewPr varScale="1">
        <p:scale>
          <a:sx n="53" d="100"/>
          <a:sy n="53" d="100"/>
        </p:scale>
        <p:origin x="-9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0C1A3-93E3-4D99-B663-3CF9938456F2}" type="datetimeFigureOut">
              <a:rPr lang="en-US" smtClean="0"/>
              <a:t>11/3/2009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DCE54-487C-4CA9-A675-40833DA13C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= fast!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DCE54-487C-4CA9-A675-40833DA13C3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 browser</a:t>
            </a:r>
          </a:p>
          <a:p>
            <a:r>
              <a:rPr lang="en-US" dirty="0" smtClean="0"/>
              <a:t>Inline editing</a:t>
            </a:r>
          </a:p>
          <a:p>
            <a:r>
              <a:rPr lang="en-US" dirty="0" smtClean="0"/>
              <a:t>Gist (</a:t>
            </a:r>
            <a:r>
              <a:rPr lang="en-US" dirty="0" err="1" smtClean="0"/>
              <a:t>pastebin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Pretty graphs! (impact, network, etc)</a:t>
            </a:r>
          </a:p>
          <a:p>
            <a:r>
              <a:rPr lang="en-US" smtClean="0"/>
              <a:t>Free/paid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DCE54-487C-4CA9-A675-40833DA13C32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t>11/3/2009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t>11/3/2009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t>11/3/2009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t>11/3/2009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t>11/3/2009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t>11/3/2009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t>11/3/2009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t>11/3/2009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t>11/3/2009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t>11/3/2009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7643-5DB9-4F68-B72F-94C5E98EF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9A8E-4192-4108-A3A3-5AE0860D7185}" type="datetimeFigureOut">
              <a:rPr lang="en-US" smtClean="0"/>
              <a:t>11/3/2009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727643-5DB9-4F68-B72F-94C5E98EF11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519A8E-4192-4108-A3A3-5AE0860D7185}" type="datetimeFigureOut">
              <a:rPr lang="en-US" smtClean="0"/>
              <a:t>11/3/2009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727643-5DB9-4F68-B72F-94C5E98EF11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 Cummins &amp; BarbaraJoy Jones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</a:p>
          <a:p>
            <a:r>
              <a:rPr lang="en-US" dirty="0" smtClean="0"/>
              <a:t>Cool projects use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Cheap local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pic>
        <p:nvPicPr>
          <p:cNvPr id="4" name="Content Placeholder 3" descr="local-remot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322762" y="2285994"/>
            <a:ext cx="4498476" cy="36877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</a:t>
            </a:r>
            <a:r>
              <a:rPr lang="en-US" dirty="0" err="1" smtClean="0"/>
              <a:t>it-svn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&amp; demo</a:t>
            </a:r>
            <a:endParaRPr lang="en-US" dirty="0"/>
          </a:p>
        </p:txBody>
      </p:sp>
      <p:pic>
        <p:nvPicPr>
          <p:cNvPr id="4" name="Content Placeholder 3" descr="octoca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267199" y="3825081"/>
            <a:ext cx="609601" cy="609601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</TotalTime>
  <Words>53</Words>
  <Application>Microsoft Office PowerPoint</Application>
  <PresentationFormat>On-screen Show (4:3)</PresentationFormat>
  <Paragraphs>18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Git &amp; GitHub</vt:lpstr>
      <vt:lpstr>What is Git?</vt:lpstr>
      <vt:lpstr>Distributed</vt:lpstr>
      <vt:lpstr>Cheap local branching</vt:lpstr>
      <vt:lpstr>Local</vt:lpstr>
      <vt:lpstr>git-svn</vt:lpstr>
      <vt:lpstr>GitHub &amp; demo</vt:lpstr>
    </vt:vector>
  </TitlesOfParts>
  <Company>Case Western Reserve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BarbaraJoyJones</dc:creator>
  <cp:lastModifiedBy>BarbaraJoyJones</cp:lastModifiedBy>
  <cp:revision>4</cp:revision>
  <dcterms:created xsi:type="dcterms:W3CDTF">2009-11-03T23:00:59Z</dcterms:created>
  <dcterms:modified xsi:type="dcterms:W3CDTF">2009-11-03T23:23:08Z</dcterms:modified>
</cp:coreProperties>
</file>