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00" autoAdjust="0"/>
  </p:normalViewPr>
  <p:slideViewPr>
    <p:cSldViewPr>
      <p:cViewPr varScale="1">
        <p:scale>
          <a:sx n="102" d="100"/>
          <a:sy n="102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0C32C-1A3C-4C47-9503-C472E1C3EAF0}" type="datetimeFigureOut">
              <a:rPr lang="en-US" smtClean="0"/>
              <a:t>11/30/2009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B6685-4ECA-4562-9D29-0ACDA72D16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body = complex system</a:t>
            </a:r>
          </a:p>
          <a:p>
            <a:r>
              <a:rPr lang="en-US" dirty="0" smtClean="0"/>
              <a:t>Multilevel &amp; </a:t>
            </a:r>
            <a:r>
              <a:rPr lang="en-US" dirty="0" err="1" smtClean="0"/>
              <a:t>multiscale</a:t>
            </a:r>
            <a:endParaRPr lang="en-US" dirty="0" smtClean="0"/>
          </a:p>
          <a:p>
            <a:r>
              <a:rPr lang="en-US" dirty="0" smtClean="0"/>
              <a:t>Mathematical models of physiological</a:t>
            </a:r>
            <a:r>
              <a:rPr lang="en-US" baseline="0" dirty="0" smtClean="0"/>
              <a:t> processes (differential equations)</a:t>
            </a:r>
          </a:p>
          <a:p>
            <a:r>
              <a:rPr lang="en-US" baseline="0" dirty="0" smtClean="0"/>
              <a:t>Models inherently limited to one scale</a:t>
            </a:r>
          </a:p>
          <a:p>
            <a:r>
              <a:rPr lang="en-US" baseline="0" dirty="0" smtClean="0"/>
              <a:t>Models = insulin production, glucose levels, drug delivery,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Vertical: cellular, tissue, organ, systems,</a:t>
            </a:r>
            <a:r>
              <a:rPr lang="en-US" baseline="0" dirty="0" smtClean="0"/>
              <a:t> entire organism</a:t>
            </a:r>
          </a:p>
          <a:p>
            <a:r>
              <a:rPr lang="en-US" baseline="0" dirty="0" smtClean="0"/>
              <a:t>Horizontal: communication via circulatory &amp; nervous system</a:t>
            </a:r>
          </a:p>
          <a:p>
            <a:r>
              <a:rPr lang="en-US" baseline="0" dirty="0" smtClean="0"/>
              <a:t>Temporal: nanoseconds to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models = better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6685-4ECA-4562-9D29-0ACDA72D167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32538A-BAFB-4DD3-99AC-F44244B613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CEE64F-857F-4A24-A363-5DBDC2DDFE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</a:t>
            </a:r>
            <a:r>
              <a:rPr lang="en-US" dirty="0" smtClean="0"/>
              <a:t> MIST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Caral</a:t>
            </a:r>
            <a:r>
              <a:rPr lang="en-US" dirty="0" smtClean="0"/>
              <a:t>, Sara Cummins, </a:t>
            </a:r>
            <a:r>
              <a:rPr lang="en-US" smtClean="0"/>
              <a:t>BarbaraJoy Jones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physiological models</a:t>
            </a:r>
            <a:endParaRPr lang="en-US" dirty="0"/>
          </a:p>
        </p:txBody>
      </p:sp>
      <p:pic>
        <p:nvPicPr>
          <p:cNvPr id="4" name="Content Placeholder 3" descr="before_framework_resiz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543939" cy="3505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Vertical: integration of models from different levels of anatomical structures and physiological processes</a:t>
            </a:r>
          </a:p>
          <a:p>
            <a:r>
              <a:rPr lang="en-US" dirty="0" smtClean="0"/>
              <a:t>Horizontal: communication between physiological processes on the same level of anatomical structure</a:t>
            </a:r>
          </a:p>
          <a:p>
            <a:r>
              <a:rPr lang="en-US" dirty="0" smtClean="0"/>
              <a:t>Temporal: integration of physiological processes on different time scales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dintegra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52600" y="1981200"/>
            <a:ext cx="5514346" cy="3658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interface</a:t>
            </a:r>
            <a:endParaRPr lang="en-US" dirty="0"/>
          </a:p>
        </p:txBody>
      </p:sp>
      <p:pic>
        <p:nvPicPr>
          <p:cNvPr id="4" name="Content Placeholder 3" descr="after_framework_resiz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2438400"/>
            <a:ext cx="4876800" cy="324071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125</Words>
  <Application>Microsoft Office PowerPoint</Application>
  <PresentationFormat>On-screen Show (4:3)</PresentationFormat>
  <Paragraphs>21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Physio MIST</vt:lpstr>
      <vt:lpstr>Integrating physiological models</vt:lpstr>
      <vt:lpstr>Types of integration</vt:lpstr>
      <vt:lpstr>Slide 4</vt:lpstr>
      <vt:lpstr>Integration interface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 MIST</dc:title>
  <dc:creator>Barbie</dc:creator>
  <cp:lastModifiedBy>Barbie</cp:lastModifiedBy>
  <cp:revision>11</cp:revision>
  <dcterms:created xsi:type="dcterms:W3CDTF">2009-11-29T21:20:23Z</dcterms:created>
  <dcterms:modified xsi:type="dcterms:W3CDTF">2009-11-30T19:57:00Z</dcterms:modified>
</cp:coreProperties>
</file>