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63" autoAdjust="0"/>
  </p:normalViewPr>
  <p:slideViewPr>
    <p:cSldViewPr>
      <p:cViewPr varScale="1">
        <p:scale>
          <a:sx n="97" d="100"/>
          <a:sy n="97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0C1A3-93E3-4D99-B663-3CF9938456F2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CE54-487C-4CA9-A675-40833DA1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=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DCE54-487C-4CA9-A675-40833DA13C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 browser</a:t>
            </a:r>
          </a:p>
          <a:p>
            <a:r>
              <a:rPr lang="en-US" dirty="0" smtClean="0"/>
              <a:t>Inline editing</a:t>
            </a:r>
          </a:p>
          <a:p>
            <a:r>
              <a:rPr lang="en-US" dirty="0" smtClean="0"/>
              <a:t>Gist (</a:t>
            </a:r>
            <a:r>
              <a:rPr lang="en-US" dirty="0" err="1" smtClean="0"/>
              <a:t>pastebin</a:t>
            </a:r>
            <a:r>
              <a:rPr lang="en-US" dirty="0" smtClean="0"/>
              <a:t>), pastes are</a:t>
            </a:r>
            <a:r>
              <a:rPr lang="en-US" baseline="0" dirty="0" smtClean="0"/>
              <a:t> automatically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repositories</a:t>
            </a:r>
          </a:p>
          <a:p>
            <a:r>
              <a:rPr lang="en-US" baseline="0" dirty="0" smtClean="0"/>
              <a:t>Issue tracker</a:t>
            </a:r>
          </a:p>
          <a:p>
            <a:r>
              <a:rPr lang="en-US" baseline="0" smtClean="0"/>
              <a:t>wiki</a:t>
            </a:r>
            <a:endParaRPr lang="en-US" baseline="0" dirty="0" smtClean="0"/>
          </a:p>
          <a:p>
            <a:r>
              <a:rPr lang="en-US" baseline="0" dirty="0" smtClean="0"/>
              <a:t>Pages: publish web content by pushing to the repo</a:t>
            </a:r>
          </a:p>
          <a:p>
            <a:endParaRPr lang="en-US" dirty="0" smtClean="0"/>
          </a:p>
          <a:p>
            <a:r>
              <a:rPr lang="en-US" dirty="0" smtClean="0"/>
              <a:t>Pretty graphs! (impact, network, 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Free/paid: as low as $7/month</a:t>
            </a:r>
          </a:p>
          <a:p>
            <a:r>
              <a:rPr lang="en-US" dirty="0" smtClean="0"/>
              <a:t>300MB disk quota</a:t>
            </a:r>
            <a:r>
              <a:rPr lang="en-US" baseline="0" dirty="0" smtClean="0"/>
              <a:t> (free users), soft limit – open source projects can ask for more</a:t>
            </a:r>
            <a:endParaRPr lang="en-US" dirty="0" smtClean="0"/>
          </a:p>
          <a:p>
            <a:r>
              <a:rPr lang="en-US" dirty="0" smtClean="0"/>
              <a:t>http://github.com/radiant/radiant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DCE54-487C-4CA9-A675-40833DA13C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519A8E-4192-4108-A3A3-5AE0860D7185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727643-5DB9-4F68-B72F-94C5E98EF1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adiant/radia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Cummins &amp; BarbaraJoy Jones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Cool projects use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http://whygitisbetterthanx.com/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 local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pic>
        <p:nvPicPr>
          <p:cNvPr id="4" name="Content Placeholder 3" descr="local-remo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22762" y="2285994"/>
            <a:ext cx="4498476" cy="36877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MySpace for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“Social Coding”</a:t>
            </a:r>
          </a:p>
          <a:p>
            <a:r>
              <a:rPr lang="en-US" dirty="0" smtClean="0"/>
              <a:t>Unlimited free public repositories</a:t>
            </a:r>
          </a:p>
          <a:p>
            <a:r>
              <a:rPr lang="en-US" dirty="0" smtClean="0"/>
              <a:t>Inline editing</a:t>
            </a:r>
          </a:p>
          <a:p>
            <a:r>
              <a:rPr lang="en-US" dirty="0" smtClean="0"/>
              <a:t>Lots of beautiful graphs</a:t>
            </a:r>
          </a:p>
          <a:p>
            <a:r>
              <a:rPr lang="en-US" dirty="0" smtClean="0"/>
              <a:t>Other cool tools</a:t>
            </a:r>
          </a:p>
          <a:p>
            <a:r>
              <a:rPr lang="en-US" dirty="0" smtClean="0"/>
              <a:t>API for programs/scripts</a:t>
            </a:r>
          </a:p>
          <a:p>
            <a:r>
              <a:rPr lang="en-US" dirty="0" smtClean="0"/>
              <a:t>Demo: </a:t>
            </a:r>
            <a:r>
              <a:rPr lang="en-US" dirty="0" smtClean="0">
                <a:hlinkClick r:id="rId3"/>
              </a:rPr>
              <a:t>http://github.com/radiant/radiant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128</Words>
  <Application>Microsoft Office PowerPoint</Application>
  <PresentationFormat>On-screen Show (4:3)</PresentationFormat>
  <Paragraphs>32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Git &amp; GitHub</vt:lpstr>
      <vt:lpstr>What is Git?</vt:lpstr>
      <vt:lpstr>Distributed</vt:lpstr>
      <vt:lpstr>Cheap local branching</vt:lpstr>
      <vt:lpstr>Local</vt:lpstr>
      <vt:lpstr>git-svn</vt:lpstr>
      <vt:lpstr>GitHub: MySpace for Code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BarbaraJoyJones</dc:creator>
  <cp:lastModifiedBy>Barbie</cp:lastModifiedBy>
  <cp:revision>21</cp:revision>
  <dcterms:created xsi:type="dcterms:W3CDTF">2009-11-03T23:00:59Z</dcterms:created>
  <dcterms:modified xsi:type="dcterms:W3CDTF">2009-11-04T05:15:15Z</dcterms:modified>
</cp:coreProperties>
</file>