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16c6965bd82a2a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16c6965bd82a2a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16c6965bd82a2a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16c6965bd82a2a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16c6965bd82a2a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16c6965bd82a2a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16c6965bd82a2a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16c6965bd82a2a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16c6965bd82a2a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16c6965bd82a2a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16c6965bd82a2a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16c6965bd82a2a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16c6965bd82a2a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16c6965bd82a2a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16c6965bd82a2a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16c6965bd82a2a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0925"/>
            <a:ext cx="9144000" cy="512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36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9100" y="0"/>
            <a:ext cx="92730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