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FANDANGO MOVIE RATING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K.VELMURUGAN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M.A.V.M.M. ENGINEERING COLLEGE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YR M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ECH</a:t>
            </a:r>
            <a:r>
              <a:rPr lang="en-US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how the fandango movie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http://pandas.pydata.org/pandas-docs/stable/user guide/ index.html</a:t>
            </a:r>
            <a:endParaRPr lang="en-US" dirty="0"/>
          </a:p>
          <a:p>
            <a:r>
              <a:rPr lang="en-US" dirty="0">
                <a:hlinkClick r:id="rId4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5"/>
              </a:rPr>
              <a:t>http://matplotlib.org/stable/contents.html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determine if Fandango's ratings in 2015 had a bias rating movies better to sell more tickets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/>
              <a:t>By Utilizing the pandas and visualization skills to determine the fandango’s rating in 2015 by visual studio.</a:t>
            </a:r>
          </a:p>
          <a:p>
            <a:r>
              <a:rPr lang="en-US" dirty="0"/>
              <a:t>The movie rating will be separated and explored by the given </a:t>
            </a:r>
            <a:r>
              <a:rPr lang="en-US" dirty="0" err="1"/>
              <a:t>csv</a:t>
            </a:r>
            <a:r>
              <a:rPr lang="en-US" dirty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/>
              <a:t>Library Requirements:</a:t>
            </a:r>
          </a:p>
          <a:p>
            <a:r>
              <a:rPr lang="en-US" sz="2000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Pandas : </a:t>
            </a:r>
            <a:r>
              <a:rPr lang="en-US" sz="1800" dirty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b="1" dirty="0">
                <a:solidFill>
                  <a:schemeClr val="tx1"/>
                </a:solidFill>
              </a:rPr>
              <a:t> : </a:t>
            </a:r>
            <a:r>
              <a:rPr lang="en-US" sz="1800" dirty="0">
                <a:solidFill>
                  <a:schemeClr val="tx1"/>
                </a:solidFill>
              </a:rPr>
              <a:t>For numerical operations on data.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000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Matplotlib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seaborn</a:t>
            </a:r>
            <a:r>
              <a:rPr lang="en-US" sz="1800" dirty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Plotly</a:t>
            </a:r>
            <a:r>
              <a:rPr lang="en-US" sz="1800" b="1" dirty="0">
                <a:solidFill>
                  <a:schemeClr val="tx1"/>
                </a:solidFill>
              </a:rPr>
              <a:t> or </a:t>
            </a:r>
            <a:r>
              <a:rPr lang="en-US" sz="1800" b="1" dirty="0" err="1">
                <a:solidFill>
                  <a:schemeClr val="tx1"/>
                </a:solidFill>
              </a:rPr>
              <a:t>Bokeh</a:t>
            </a:r>
            <a:r>
              <a:rPr lang="en-US" sz="1800" dirty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2746375" cy="166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246221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447800"/>
            <a:ext cx="304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124200"/>
            <a:ext cx="281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200400"/>
            <a:ext cx="273399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048000"/>
            <a:ext cx="2811446" cy="1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4953000"/>
            <a:ext cx="2681287" cy="14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00400" y="4800600"/>
            <a:ext cx="5390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522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admin</cp:lastModifiedBy>
  <cp:revision>34</cp:revision>
  <dcterms:created xsi:type="dcterms:W3CDTF">2024-04-02T14:26:54Z</dcterms:created>
  <dcterms:modified xsi:type="dcterms:W3CDTF">2024-04-03T09:36:41Z</dcterms:modified>
</cp:coreProperties>
</file>