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0467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5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4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8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1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19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8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9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371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600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14687"/>
            <a:ext cx="6858000" cy="1066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CARDIOVASCULAR HEALTH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4791174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K.VELMURUGAN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MECH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how the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cardiovascular health analysis </a:t>
            </a:r>
            <a:r>
              <a:rPr lang="en-US" dirty="0"/>
              <a:t>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76" y="2438400"/>
            <a:ext cx="8004048" cy="3200400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Determine the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cardiovascular health analysis</a:t>
            </a:r>
            <a:r>
              <a:rPr lang="en-US" dirty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determine the </a:t>
            </a:r>
            <a:r>
              <a:rPr lang="en-US" sz="2400" dirty="0"/>
              <a:t>cardiovascular health analysis</a:t>
            </a:r>
            <a:r>
              <a:rPr lang="en-US" dirty="0"/>
              <a:t>.</a:t>
            </a:r>
          </a:p>
          <a:p>
            <a:r>
              <a:rPr lang="en-US" dirty="0"/>
              <a:t>The report will be separated and explored by the given csv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685800"/>
            <a:ext cx="7543800" cy="93259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905000"/>
            <a:ext cx="8019288" cy="39624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870DEC80-64B7-C8DC-4BAD-3A52F7078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25" y="1857881"/>
            <a:ext cx="1804176" cy="1161040"/>
          </a:xfr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651944-9CC5-AC08-40E8-892C62AD0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07" y="1858588"/>
            <a:ext cx="1736619" cy="11889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6CCEA8-E6F5-5A3C-F840-FC4CCE4066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76" y="4725709"/>
            <a:ext cx="2818084" cy="18135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4083B1-2660-FE11-F561-E613672650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06" y="1751178"/>
            <a:ext cx="1960686" cy="126175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03E6B85-36C9-AF84-73A4-C63CA562FB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24" y="3184559"/>
            <a:ext cx="1966464" cy="12790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E8A0D6-6892-9E9C-030D-D8C3D9EB41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71" y="4747705"/>
            <a:ext cx="2783903" cy="179152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CEDDC25-7E5D-D130-A192-C4D6A03159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8" y="3168617"/>
            <a:ext cx="1987510" cy="127902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E1F2A91-AB43-DE93-5DAB-BE26576EF1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47" y="3221168"/>
            <a:ext cx="2113553" cy="137468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63D416C-7630-213F-34F4-191DB3AA2E6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42" y="3221168"/>
            <a:ext cx="2113553" cy="136013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367</TotalTime>
  <Words>568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Parallax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vel murugan</cp:lastModifiedBy>
  <cp:revision>33</cp:revision>
  <dcterms:created xsi:type="dcterms:W3CDTF">2024-04-02T14:26:54Z</dcterms:created>
  <dcterms:modified xsi:type="dcterms:W3CDTF">2024-04-16T07:24:55Z</dcterms:modified>
</cp:coreProperties>
</file>