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C61-F7A2-4FAD-A4BF-8B9938642B0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D9AE-F4D8-4456-8234-8C1891C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C61-F7A2-4FAD-A4BF-8B9938642B0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D9AE-F4D8-4456-8234-8C1891C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C61-F7A2-4FAD-A4BF-8B9938642B0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D9AE-F4D8-4456-8234-8C1891C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C61-F7A2-4FAD-A4BF-8B9938642B0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D9AE-F4D8-4456-8234-8C1891C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C61-F7A2-4FAD-A4BF-8B9938642B0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D9AE-F4D8-4456-8234-8C1891C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C61-F7A2-4FAD-A4BF-8B9938642B0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D9AE-F4D8-4456-8234-8C1891C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C61-F7A2-4FAD-A4BF-8B9938642B0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D9AE-F4D8-4456-8234-8C1891C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C61-F7A2-4FAD-A4BF-8B9938642B0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D9AE-F4D8-4456-8234-8C1891C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C61-F7A2-4FAD-A4BF-8B9938642B0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D9AE-F4D8-4456-8234-8C1891C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C61-F7A2-4FAD-A4BF-8B9938642B0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D9AE-F4D8-4456-8234-8C1891C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2C61-F7A2-4FAD-A4BF-8B9938642B0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D9AE-F4D8-4456-8234-8C1891C46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2C61-F7A2-4FAD-A4BF-8B9938642B0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D9AE-F4D8-4456-8234-8C1891C464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FANDANGO MOVIE RATING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K.VELMURUGAN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M.A.V.M.M. ENGINEERING COLLEGE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YR MECH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how the fandango movie rating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if Fandango's ratings in 2015 had a bias rating movies better to sell more tickets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the fandango’s rating in 2015 by visual studio.</a:t>
            </a:r>
          </a:p>
          <a:p>
            <a:r>
              <a:rPr lang="en-US" dirty="0"/>
              <a:t>The movie rating will be separated and explored by the given </a:t>
            </a:r>
            <a:r>
              <a:rPr lang="en-US" dirty="0" err="1"/>
              <a:t>csv</a:t>
            </a:r>
            <a:r>
              <a:rPr lang="en-US" dirty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2746375" cy="16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46221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4478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124200"/>
            <a:ext cx="281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200400"/>
            <a:ext cx="27339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048000"/>
            <a:ext cx="2811446" cy="154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953000"/>
            <a:ext cx="2681287" cy="140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800600"/>
            <a:ext cx="5390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522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 DATASCIENCE FUDAMANETAL PROJECT</dc:title>
  <dc:creator>admin</dc:creator>
  <cp:lastModifiedBy>admin</cp:lastModifiedBy>
  <cp:revision>2</cp:revision>
  <dcterms:created xsi:type="dcterms:W3CDTF">2024-04-05T04:45:06Z</dcterms:created>
  <dcterms:modified xsi:type="dcterms:W3CDTF">2024-04-05T04:48:43Z</dcterms:modified>
</cp:coreProperties>
</file>