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22/6/19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22/6/19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22/6/19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22/6/19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ata.gov.sg/" TargetMode="External"/><Relationship Id="rId3" Type="http://schemas.openxmlformats.org/officeDocument/2006/relationships/hyperlink" Target="https://mygeodata.cloud/converter/kml-to-csv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Battle of Neighbourhoods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1755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839" y="396030"/>
            <a:ext cx="3882216" cy="5756788"/>
          </a:xfrm>
        </p:spPr>
        <p:txBody>
          <a:bodyPr/>
          <a:lstStyle/>
          <a:p>
            <a:r>
              <a:rPr lang="en-US" dirty="0" smtClean="0"/>
              <a:t>Cluster 2  - Indian Restaurant Venue</a:t>
            </a:r>
          </a:p>
          <a:p>
            <a:r>
              <a:rPr lang="en-US" dirty="0" smtClean="0"/>
              <a:t>Cluster 3  - Hotel and Café Venue</a:t>
            </a:r>
          </a:p>
          <a:p>
            <a:r>
              <a:rPr lang="en-US" dirty="0" smtClean="0"/>
              <a:t>Cluster 4 – Water Venue</a:t>
            </a:r>
          </a:p>
          <a:p>
            <a:r>
              <a:rPr lang="en-US" dirty="0" smtClean="0"/>
              <a:t>Cluster 5 – </a:t>
            </a:r>
            <a:r>
              <a:rPr lang="en-US" dirty="0" err="1" smtClean="0"/>
              <a:t>Botique</a:t>
            </a:r>
            <a:r>
              <a:rPr lang="en-US" dirty="0" smtClean="0"/>
              <a:t> Venue</a:t>
            </a:r>
          </a:p>
          <a:p>
            <a:r>
              <a:rPr lang="en-US" dirty="0" smtClean="0"/>
              <a:t>Cluster 6 – Hotel Venue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0" y="217285"/>
            <a:ext cx="4635500" cy="634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92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882153"/>
          </a:xfrm>
        </p:spPr>
        <p:txBody>
          <a:bodyPr/>
          <a:lstStyle/>
          <a:p>
            <a:pPr algn="just"/>
            <a:r>
              <a:rPr lang="en-US" sz="3200" dirty="0" smtClean="0"/>
              <a:t>Conclusion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171318"/>
            <a:ext cx="8042276" cy="4343400"/>
          </a:xfrm>
        </p:spPr>
        <p:txBody>
          <a:bodyPr/>
          <a:lstStyle/>
          <a:p>
            <a:r>
              <a:rPr lang="en-US" dirty="0" smtClean="0"/>
              <a:t>There is clear market opportunity for increasing the number of F&amp;B outlets in the Central Area of Singapore.</a:t>
            </a:r>
          </a:p>
          <a:p>
            <a:r>
              <a:rPr lang="en-US" dirty="0" smtClean="0"/>
              <a:t>Analysis could be expanded to include the number of IVA in Singapore to determine what cuisines would be mostly preferred based on the country of the origin of the tourists</a:t>
            </a:r>
          </a:p>
          <a:p>
            <a:r>
              <a:rPr lang="en-US" dirty="0" smtClean="0"/>
              <a:t>Analysis could be done using different regions of Singapore and compare that with the results from the Central Area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15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258655" cy="1336956"/>
          </a:xfrm>
        </p:spPr>
        <p:txBody>
          <a:bodyPr/>
          <a:lstStyle/>
          <a:p>
            <a:pPr algn="l"/>
            <a:r>
              <a:rPr lang="en-US" sz="3200" dirty="0" smtClean="0"/>
              <a:t>Identifying new F&amp;B market opportunities in Singapore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Singapore is a country with a very diverse culture.</a:t>
            </a:r>
          </a:p>
          <a:p>
            <a:pPr algn="just"/>
            <a:r>
              <a:rPr lang="en-US" dirty="0" smtClean="0"/>
              <a:t>Singapore generated 18.5 Million International Visitor Arrivals (IVA) in 2018, an increase of 6.2% as  per Singapore Tourism Board (STB)</a:t>
            </a:r>
          </a:p>
          <a:p>
            <a:pPr algn="just"/>
            <a:r>
              <a:rPr lang="en-US" dirty="0" smtClean="0"/>
              <a:t>Aim is to identify new market opportunities/potential businesses in Singapore, particularly  in Central Area using Foursquare API</a:t>
            </a:r>
          </a:p>
          <a:p>
            <a:pPr algn="just"/>
            <a:r>
              <a:rPr lang="en-US" dirty="0" smtClean="0"/>
              <a:t>Target audience is potential investors/business owners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/>
              <a:t>Data Source and Data Cleaning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Singapore boundary data to identify sub-zones and regions in Singapore from </a:t>
            </a:r>
            <a:r>
              <a:rPr lang="en-US" dirty="0" smtClean="0">
                <a:hlinkClick r:id="rId2"/>
              </a:rPr>
              <a:t>Data.gov.sg</a:t>
            </a:r>
            <a:endParaRPr lang="en-US" dirty="0" smtClean="0"/>
          </a:p>
          <a:p>
            <a:pPr algn="just"/>
            <a:r>
              <a:rPr lang="en-US" dirty="0" smtClean="0"/>
              <a:t>The master plan subzone boundary for 2014 shows the division of the zones</a:t>
            </a:r>
          </a:p>
          <a:p>
            <a:pPr algn="just"/>
            <a:r>
              <a:rPr lang="en-US" dirty="0" smtClean="0">
                <a:hlinkClick r:id="rId3"/>
              </a:rPr>
              <a:t>MyGeodata Converter</a:t>
            </a:r>
            <a:r>
              <a:rPr lang="en-US" dirty="0" smtClean="0"/>
              <a:t> is used to convert the file from KML/SHP formats to CSV for analysis</a:t>
            </a:r>
          </a:p>
          <a:p>
            <a:pPr algn="just"/>
            <a:r>
              <a:rPr lang="en-US" dirty="0" smtClean="0"/>
              <a:t>CSV data is stored in </a:t>
            </a:r>
            <a:r>
              <a:rPr lang="en-US" dirty="0" err="1" smtClean="0"/>
              <a:t>Github</a:t>
            </a:r>
            <a:r>
              <a:rPr lang="en-US" dirty="0" smtClean="0"/>
              <a:t> repository for ease of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601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832667"/>
          </a:xfrm>
        </p:spPr>
        <p:txBody>
          <a:bodyPr/>
          <a:lstStyle/>
          <a:p>
            <a:pPr algn="l"/>
            <a:r>
              <a:rPr lang="en-US" dirty="0" err="1" smtClean="0"/>
              <a:t>Snaphot</a:t>
            </a:r>
            <a:r>
              <a:rPr lang="en-US" dirty="0" smtClean="0"/>
              <a:t> of CSV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055850"/>
            <a:ext cx="8042276" cy="3364941"/>
          </a:xfrm>
        </p:spPr>
        <p:txBody>
          <a:bodyPr/>
          <a:lstStyle/>
          <a:p>
            <a:pPr algn="just"/>
            <a:r>
              <a:rPr lang="en-US" dirty="0" smtClean="0"/>
              <a:t>Y and X columns give the latitude and longitudes, respectively</a:t>
            </a:r>
          </a:p>
          <a:p>
            <a:pPr algn="just"/>
            <a:r>
              <a:rPr lang="en-US" dirty="0" smtClean="0"/>
              <a:t>The sub-zones fall under 5 regions, namely: Central Region, West Region, North-East Region, East Region and North Region</a:t>
            </a:r>
          </a:p>
          <a:p>
            <a:pPr algn="just"/>
            <a:r>
              <a:rPr lang="en-US" dirty="0" smtClean="0"/>
              <a:t>Central Area Indicator indicates whether the subzone can be found in the central area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68" y="4420790"/>
            <a:ext cx="7728881" cy="204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3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371504"/>
            <a:ext cx="8042276" cy="849162"/>
          </a:xfrm>
        </p:spPr>
        <p:txBody>
          <a:bodyPr/>
          <a:lstStyle/>
          <a:p>
            <a:pPr algn="l"/>
            <a:r>
              <a:rPr lang="en-US" sz="2400" dirty="0"/>
              <a:t>Using Folium to create a Map of Singapore with the sub-zones </a:t>
            </a:r>
            <a:r>
              <a:rPr lang="en-US" sz="2400" dirty="0" smtClean="0"/>
              <a:t>superimposed</a:t>
            </a:r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1402117"/>
            <a:ext cx="7846297" cy="475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17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898649"/>
          </a:xfrm>
        </p:spPr>
        <p:txBody>
          <a:bodyPr/>
          <a:lstStyle/>
          <a:p>
            <a:pPr algn="l"/>
            <a:r>
              <a:rPr lang="en-US" sz="3200" dirty="0" smtClean="0"/>
              <a:t>Exploring Central Area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171318"/>
            <a:ext cx="8042276" cy="1171042"/>
          </a:xfrm>
        </p:spPr>
        <p:txBody>
          <a:bodyPr/>
          <a:lstStyle/>
          <a:p>
            <a:r>
              <a:rPr lang="en-US" dirty="0" smtClean="0"/>
              <a:t>Central Area Indicator = ‘Y’</a:t>
            </a:r>
          </a:p>
          <a:p>
            <a:r>
              <a:rPr lang="en-US" dirty="0" smtClean="0"/>
              <a:t>Visualize the Central Area using Folium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2342360"/>
            <a:ext cx="8042275" cy="400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92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371503"/>
            <a:ext cx="8042276" cy="1336956"/>
          </a:xfrm>
        </p:spPr>
        <p:txBody>
          <a:bodyPr/>
          <a:lstStyle/>
          <a:p>
            <a:pPr algn="just"/>
            <a:r>
              <a:rPr lang="en-US" sz="3200" dirty="0" smtClean="0"/>
              <a:t>Using Foursquare API to get the top 10 most common venues within 500 meter radius</a:t>
            </a:r>
            <a:endParaRPr lang="en-US" sz="3200" dirty="0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50"/>
          <a:stretch/>
        </p:blipFill>
        <p:spPr>
          <a:xfrm>
            <a:off x="428851" y="1946468"/>
            <a:ext cx="8461550" cy="399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98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800" dirty="0" smtClean="0"/>
              <a:t>Clustering the Central Area sub-zones using K-means, clusters set to 6 and using Folium to visualize the clusters</a:t>
            </a:r>
            <a:endParaRPr lang="en-US" sz="2800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1444532"/>
            <a:ext cx="8042276" cy="484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97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593839"/>
            <a:ext cx="8042276" cy="1253658"/>
          </a:xfrm>
        </p:spPr>
        <p:txBody>
          <a:bodyPr/>
          <a:lstStyle/>
          <a:p>
            <a:pPr algn="just"/>
            <a:r>
              <a:rPr lang="en-US" sz="2800" dirty="0" smtClean="0"/>
              <a:t>Cluster 1 could be described </a:t>
            </a:r>
            <a:r>
              <a:rPr lang="en-US" sz="2800" dirty="0"/>
              <a:t>as Asian Restaurant </a:t>
            </a:r>
            <a:r>
              <a:rPr lang="en-US" sz="2800" dirty="0" smtClean="0"/>
              <a:t>venue given </a:t>
            </a:r>
            <a:r>
              <a:rPr lang="en-US" sz="2800" dirty="0"/>
              <a:t>the number of </a:t>
            </a:r>
            <a:r>
              <a:rPr lang="en-US" sz="2800" dirty="0" smtClean="0"/>
              <a:t>Japanese </a:t>
            </a:r>
            <a:r>
              <a:rPr lang="en-US" sz="2800" dirty="0"/>
              <a:t>and Chinese </a:t>
            </a:r>
            <a:r>
              <a:rPr lang="en-US" sz="2800" dirty="0" smtClean="0"/>
              <a:t>Restaurants</a:t>
            </a:r>
            <a:endParaRPr lang="en-US" sz="28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2012448"/>
            <a:ext cx="8042276" cy="420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34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152</TotalTime>
  <Words>379</Words>
  <Application>Microsoft Macintosh PowerPoint</Application>
  <PresentationFormat>On-screen Show (4:3)</PresentationFormat>
  <Paragraphs>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Breeze</vt:lpstr>
      <vt:lpstr>Capstone Project</vt:lpstr>
      <vt:lpstr>Identifying new F&amp;B market opportunities in Singapore</vt:lpstr>
      <vt:lpstr>Data Source and Data Cleaning</vt:lpstr>
      <vt:lpstr>Snaphot of CSV data</vt:lpstr>
      <vt:lpstr>Using Folium to create a Map of Singapore with the sub-zones superimposed</vt:lpstr>
      <vt:lpstr>Exploring Central Area</vt:lpstr>
      <vt:lpstr>Using Foursquare API to get the top 10 most common venues within 500 meter radius</vt:lpstr>
      <vt:lpstr>Clustering the Central Area sub-zones using K-means, clusters set to 6 and using Folium to visualize the clusters</vt:lpstr>
      <vt:lpstr>Cluster 1 could be described as Asian Restaurant venue given the number of Japanese and Chinese Restaurants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Fleur Patiag</dc:creator>
  <cp:lastModifiedBy>Fleur Patiag</cp:lastModifiedBy>
  <cp:revision>15</cp:revision>
  <dcterms:created xsi:type="dcterms:W3CDTF">2019-06-22T01:29:00Z</dcterms:created>
  <dcterms:modified xsi:type="dcterms:W3CDTF">2019-06-22T04:01:06Z</dcterms:modified>
</cp:coreProperties>
</file>