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72" r:id="rId13"/>
    <p:sldId id="273" r:id="rId14"/>
    <p:sldId id="267" r:id="rId15"/>
    <p:sldId id="269" r:id="rId16"/>
    <p:sldId id="268" r:id="rId17"/>
    <p:sldId id="270" r:id="rId18"/>
    <p:sldId id="271" r:id="rId19"/>
  </p:sldIdLst>
  <p:sldSz cx="143986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319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412312"/>
            <a:ext cx="1223884" cy="877112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1323249"/>
            <a:ext cx="1079897" cy="60826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134133"/>
            <a:ext cx="310470" cy="21350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134133"/>
            <a:ext cx="913413" cy="21350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5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1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628092"/>
            <a:ext cx="1241882" cy="1047985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685991"/>
            <a:ext cx="1241882" cy="55111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670664"/>
            <a:ext cx="611942" cy="15985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670664"/>
            <a:ext cx="611942" cy="15985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34133"/>
            <a:ext cx="1241882" cy="48696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617594"/>
            <a:ext cx="609129" cy="30267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920267"/>
            <a:ext cx="609129" cy="1353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617594"/>
            <a:ext cx="612129" cy="30267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920267"/>
            <a:ext cx="612129" cy="1353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6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67958"/>
            <a:ext cx="464393" cy="587851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362742"/>
            <a:ext cx="728931" cy="1790381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755809"/>
            <a:ext cx="464393" cy="1400229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67958"/>
            <a:ext cx="464393" cy="587851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362742"/>
            <a:ext cx="728931" cy="1790381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755809"/>
            <a:ext cx="464393" cy="1400229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7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134133"/>
            <a:ext cx="124188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670664"/>
            <a:ext cx="124188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2335077"/>
            <a:ext cx="32396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1F64-2825-4EB2-9944-351FA4B41F3F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2335077"/>
            <a:ext cx="48595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2335077"/>
            <a:ext cx="32396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2A0A-03FE-47D0-9630-9D353FC7C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Empty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494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Beneficial 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22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Beneficial 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92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Beneficial 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2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Beneficial 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21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0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Adversity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68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0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Adversity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8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0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Adversity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15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0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Adversity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17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0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Adversity</a:t>
            </a:r>
          </a:p>
          <a:p>
            <a:pPr algn="ctr"/>
            <a:r>
              <a:rPr lang="en-US" altLang="zh-CN" dirty="0"/>
              <a:t>Action</a:t>
            </a:r>
          </a:p>
          <a:p>
            <a:pPr algn="ctr"/>
            <a:r>
              <a:rPr lang="en-US" altLang="zh-CN" dirty="0"/>
              <a:t>#5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15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 player does not exit!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</a:p>
          <a:p>
            <a:pPr algn="ctr"/>
            <a:r>
              <a:rPr lang="en-US" altLang="zh-CN" dirty="0"/>
              <a:t>#1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-1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</a:p>
          <a:p>
            <a:pPr algn="ctr"/>
            <a:r>
              <a:rPr lang="en-US" altLang="zh-CN" dirty="0"/>
              <a:t>#2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</a:p>
          <a:p>
            <a:pPr algn="ctr"/>
            <a:r>
              <a:rPr lang="en-US" altLang="zh-CN" dirty="0"/>
              <a:t>#3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</a:p>
          <a:p>
            <a:pPr algn="ctr"/>
            <a:r>
              <a:rPr lang="en-US" altLang="zh-CN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93869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</a:p>
          <a:p>
            <a:pPr algn="ctr"/>
            <a:r>
              <a:rPr lang="en-US" altLang="zh-CN" dirty="0"/>
              <a:t>#5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6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D0872-411F-43D8-8E26-4AD83B803D85}"/>
              </a:ext>
            </a:extLst>
          </p:cNvPr>
          <p:cNvSpPr/>
          <p:nvPr/>
        </p:nvSpPr>
        <p:spPr>
          <a:xfrm>
            <a:off x="-1" y="0"/>
            <a:ext cx="1439863" cy="2519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Beneficial Action</a:t>
            </a:r>
          </a:p>
          <a:p>
            <a:pPr algn="ctr"/>
            <a:r>
              <a:rPr lang="en-US" altLang="zh-CN" dirty="0"/>
              <a:t>#1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5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62</Words>
  <Application>Microsoft Office PowerPoint</Application>
  <PresentationFormat>Custom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Velvin Fu</dc:creator>
  <cp:lastModifiedBy>Velvin Fu</cp:lastModifiedBy>
  <cp:revision>4</cp:revision>
  <dcterms:created xsi:type="dcterms:W3CDTF">2021-12-13T05:07:01Z</dcterms:created>
  <dcterms:modified xsi:type="dcterms:W3CDTF">2022-02-10T04:15:03Z</dcterms:modified>
</cp:coreProperties>
</file>