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1D2D-9C9E-10A2-6BCF-56466D70C5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1DD269-1ECC-2AA2-1365-E51696762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91B8E8-5D92-2926-A7FB-EB5C6117485A}"/>
              </a:ext>
            </a:extLst>
          </p:cNvPr>
          <p:cNvSpPr>
            <a:spLocks noGrp="1"/>
          </p:cNvSpPr>
          <p:nvPr>
            <p:ph type="dt" sz="half" idx="10"/>
          </p:nvPr>
        </p:nvSpPr>
        <p:spPr/>
        <p:txBody>
          <a:bodyPr/>
          <a:lstStyle/>
          <a:p>
            <a:fld id="{C88BD23B-3EB7-40F5-878E-7F309B04110B}" type="datetimeFigureOut">
              <a:rPr lang="en-IN" smtClean="0"/>
              <a:t>21-09-2023</a:t>
            </a:fld>
            <a:endParaRPr lang="en-IN"/>
          </a:p>
        </p:txBody>
      </p:sp>
      <p:sp>
        <p:nvSpPr>
          <p:cNvPr id="5" name="Footer Placeholder 4">
            <a:extLst>
              <a:ext uri="{FF2B5EF4-FFF2-40B4-BE49-F238E27FC236}">
                <a16:creationId xmlns:a16="http://schemas.microsoft.com/office/drawing/2014/main" id="{44A2EA4B-6A53-C2C7-6182-835964220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B14E81-6740-7756-E159-081D0FC5DC63}"/>
              </a:ext>
            </a:extLst>
          </p:cNvPr>
          <p:cNvSpPr>
            <a:spLocks noGrp="1"/>
          </p:cNvSpPr>
          <p:nvPr>
            <p:ph type="sldNum" sz="quarter" idx="12"/>
          </p:nvPr>
        </p:nvSpPr>
        <p:spPr/>
        <p:txBody>
          <a:bodyPr/>
          <a:lstStyle/>
          <a:p>
            <a:fld id="{96B528E6-32D4-43CE-A9AF-11084CDA773A}" type="slidenum">
              <a:rPr lang="en-IN" smtClean="0"/>
              <a:t>‹#›</a:t>
            </a:fld>
            <a:endParaRPr lang="en-IN"/>
          </a:p>
        </p:txBody>
      </p:sp>
    </p:spTree>
    <p:extLst>
      <p:ext uri="{BB962C8B-B14F-4D97-AF65-F5344CB8AC3E}">
        <p14:creationId xmlns:p14="http://schemas.microsoft.com/office/powerpoint/2010/main" val="175127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345E-67B1-4DEA-E2D3-720840F401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640552-361E-D99B-DEC5-17BF90F8F2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E5445-16F0-2B22-0F90-F8DC9E39410F}"/>
              </a:ext>
            </a:extLst>
          </p:cNvPr>
          <p:cNvSpPr>
            <a:spLocks noGrp="1"/>
          </p:cNvSpPr>
          <p:nvPr>
            <p:ph type="dt" sz="half" idx="10"/>
          </p:nvPr>
        </p:nvSpPr>
        <p:spPr/>
        <p:txBody>
          <a:bodyPr/>
          <a:lstStyle/>
          <a:p>
            <a:fld id="{C88BD23B-3EB7-40F5-878E-7F309B04110B}" type="datetimeFigureOut">
              <a:rPr lang="en-IN" smtClean="0"/>
              <a:t>21-09-2023</a:t>
            </a:fld>
            <a:endParaRPr lang="en-IN"/>
          </a:p>
        </p:txBody>
      </p:sp>
      <p:sp>
        <p:nvSpPr>
          <p:cNvPr id="5" name="Footer Placeholder 4">
            <a:extLst>
              <a:ext uri="{FF2B5EF4-FFF2-40B4-BE49-F238E27FC236}">
                <a16:creationId xmlns:a16="http://schemas.microsoft.com/office/drawing/2014/main" id="{61DD1E60-3E3A-8AA7-E2D5-BE0FD4837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788A67-71BA-542C-D9A2-AF76B5EE1F4A}"/>
              </a:ext>
            </a:extLst>
          </p:cNvPr>
          <p:cNvSpPr>
            <a:spLocks noGrp="1"/>
          </p:cNvSpPr>
          <p:nvPr>
            <p:ph type="sldNum" sz="quarter" idx="12"/>
          </p:nvPr>
        </p:nvSpPr>
        <p:spPr/>
        <p:txBody>
          <a:bodyPr/>
          <a:lstStyle/>
          <a:p>
            <a:fld id="{96B528E6-32D4-43CE-A9AF-11084CDA773A}" type="slidenum">
              <a:rPr lang="en-IN" smtClean="0"/>
              <a:t>‹#›</a:t>
            </a:fld>
            <a:endParaRPr lang="en-IN"/>
          </a:p>
        </p:txBody>
      </p:sp>
    </p:spTree>
    <p:extLst>
      <p:ext uri="{BB962C8B-B14F-4D97-AF65-F5344CB8AC3E}">
        <p14:creationId xmlns:p14="http://schemas.microsoft.com/office/powerpoint/2010/main" val="299327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43EE92-9AD5-B699-37A7-75731F2DEF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6AE234-F9AE-A732-BEC2-B837022268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0B2B58-6C98-4A67-A4DD-EA688948B186}"/>
              </a:ext>
            </a:extLst>
          </p:cNvPr>
          <p:cNvSpPr>
            <a:spLocks noGrp="1"/>
          </p:cNvSpPr>
          <p:nvPr>
            <p:ph type="dt" sz="half" idx="10"/>
          </p:nvPr>
        </p:nvSpPr>
        <p:spPr/>
        <p:txBody>
          <a:bodyPr/>
          <a:lstStyle/>
          <a:p>
            <a:fld id="{C88BD23B-3EB7-40F5-878E-7F309B04110B}" type="datetimeFigureOut">
              <a:rPr lang="en-IN" smtClean="0"/>
              <a:t>21-09-2023</a:t>
            </a:fld>
            <a:endParaRPr lang="en-IN"/>
          </a:p>
        </p:txBody>
      </p:sp>
      <p:sp>
        <p:nvSpPr>
          <p:cNvPr id="5" name="Footer Placeholder 4">
            <a:extLst>
              <a:ext uri="{FF2B5EF4-FFF2-40B4-BE49-F238E27FC236}">
                <a16:creationId xmlns:a16="http://schemas.microsoft.com/office/drawing/2014/main" id="{C757F8FB-CD87-9199-A235-53B322D61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FBC79-085D-8EB7-98A8-3A078D5ED215}"/>
              </a:ext>
            </a:extLst>
          </p:cNvPr>
          <p:cNvSpPr>
            <a:spLocks noGrp="1"/>
          </p:cNvSpPr>
          <p:nvPr>
            <p:ph type="sldNum" sz="quarter" idx="12"/>
          </p:nvPr>
        </p:nvSpPr>
        <p:spPr/>
        <p:txBody>
          <a:bodyPr/>
          <a:lstStyle/>
          <a:p>
            <a:fld id="{96B528E6-32D4-43CE-A9AF-11084CDA773A}" type="slidenum">
              <a:rPr lang="en-IN" smtClean="0"/>
              <a:t>‹#›</a:t>
            </a:fld>
            <a:endParaRPr lang="en-IN"/>
          </a:p>
        </p:txBody>
      </p:sp>
    </p:spTree>
    <p:extLst>
      <p:ext uri="{BB962C8B-B14F-4D97-AF65-F5344CB8AC3E}">
        <p14:creationId xmlns:p14="http://schemas.microsoft.com/office/powerpoint/2010/main" val="278473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81CB-BC0C-276F-51DF-16CE202620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5B22E8-90A9-4859-EBE8-E88C5F142E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717E70-A534-5EAD-B4D4-72A5BC3A0E50}"/>
              </a:ext>
            </a:extLst>
          </p:cNvPr>
          <p:cNvSpPr>
            <a:spLocks noGrp="1"/>
          </p:cNvSpPr>
          <p:nvPr>
            <p:ph type="dt" sz="half" idx="10"/>
          </p:nvPr>
        </p:nvSpPr>
        <p:spPr/>
        <p:txBody>
          <a:bodyPr/>
          <a:lstStyle/>
          <a:p>
            <a:fld id="{C88BD23B-3EB7-40F5-878E-7F309B04110B}" type="datetimeFigureOut">
              <a:rPr lang="en-IN" smtClean="0"/>
              <a:t>21-09-2023</a:t>
            </a:fld>
            <a:endParaRPr lang="en-IN"/>
          </a:p>
        </p:txBody>
      </p:sp>
      <p:sp>
        <p:nvSpPr>
          <p:cNvPr id="5" name="Footer Placeholder 4">
            <a:extLst>
              <a:ext uri="{FF2B5EF4-FFF2-40B4-BE49-F238E27FC236}">
                <a16:creationId xmlns:a16="http://schemas.microsoft.com/office/drawing/2014/main" id="{BDF22286-6074-D8B8-E6C4-69D79904A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14272-87E2-115B-04A1-7CEC821F4AC9}"/>
              </a:ext>
            </a:extLst>
          </p:cNvPr>
          <p:cNvSpPr>
            <a:spLocks noGrp="1"/>
          </p:cNvSpPr>
          <p:nvPr>
            <p:ph type="sldNum" sz="quarter" idx="12"/>
          </p:nvPr>
        </p:nvSpPr>
        <p:spPr/>
        <p:txBody>
          <a:bodyPr/>
          <a:lstStyle/>
          <a:p>
            <a:fld id="{96B528E6-32D4-43CE-A9AF-11084CDA773A}" type="slidenum">
              <a:rPr lang="en-IN" smtClean="0"/>
              <a:t>‹#›</a:t>
            </a:fld>
            <a:endParaRPr lang="en-IN"/>
          </a:p>
        </p:txBody>
      </p:sp>
    </p:spTree>
    <p:extLst>
      <p:ext uri="{BB962C8B-B14F-4D97-AF65-F5344CB8AC3E}">
        <p14:creationId xmlns:p14="http://schemas.microsoft.com/office/powerpoint/2010/main" val="374788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C56F-CFBC-CA89-A551-879244AB8F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85EB8E-DBA0-58DF-1457-C77072EDE2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6BCAA-A6D4-3D96-0989-C44A744BBE1E}"/>
              </a:ext>
            </a:extLst>
          </p:cNvPr>
          <p:cNvSpPr>
            <a:spLocks noGrp="1"/>
          </p:cNvSpPr>
          <p:nvPr>
            <p:ph type="dt" sz="half" idx="10"/>
          </p:nvPr>
        </p:nvSpPr>
        <p:spPr/>
        <p:txBody>
          <a:bodyPr/>
          <a:lstStyle/>
          <a:p>
            <a:fld id="{C88BD23B-3EB7-40F5-878E-7F309B04110B}" type="datetimeFigureOut">
              <a:rPr lang="en-IN" smtClean="0"/>
              <a:t>21-09-2023</a:t>
            </a:fld>
            <a:endParaRPr lang="en-IN"/>
          </a:p>
        </p:txBody>
      </p:sp>
      <p:sp>
        <p:nvSpPr>
          <p:cNvPr id="5" name="Footer Placeholder 4">
            <a:extLst>
              <a:ext uri="{FF2B5EF4-FFF2-40B4-BE49-F238E27FC236}">
                <a16:creationId xmlns:a16="http://schemas.microsoft.com/office/drawing/2014/main" id="{C2EA3559-A26E-F494-EEB0-810857418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B720D-889E-120F-1D2E-45763C4A6B50}"/>
              </a:ext>
            </a:extLst>
          </p:cNvPr>
          <p:cNvSpPr>
            <a:spLocks noGrp="1"/>
          </p:cNvSpPr>
          <p:nvPr>
            <p:ph type="sldNum" sz="quarter" idx="12"/>
          </p:nvPr>
        </p:nvSpPr>
        <p:spPr/>
        <p:txBody>
          <a:bodyPr/>
          <a:lstStyle/>
          <a:p>
            <a:fld id="{96B528E6-32D4-43CE-A9AF-11084CDA773A}" type="slidenum">
              <a:rPr lang="en-IN" smtClean="0"/>
              <a:t>‹#›</a:t>
            </a:fld>
            <a:endParaRPr lang="en-IN"/>
          </a:p>
        </p:txBody>
      </p:sp>
    </p:spTree>
    <p:extLst>
      <p:ext uri="{BB962C8B-B14F-4D97-AF65-F5344CB8AC3E}">
        <p14:creationId xmlns:p14="http://schemas.microsoft.com/office/powerpoint/2010/main" val="93638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59D8-14E0-C62A-DC94-D14416DF4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E855E9-6E3F-6DE7-5EDC-B3B1B82AE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8B7BA7-7FA3-31A1-94CB-FDB8B6941E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CA2F10-3D5C-F223-D8F1-48494BA7EE22}"/>
              </a:ext>
            </a:extLst>
          </p:cNvPr>
          <p:cNvSpPr>
            <a:spLocks noGrp="1"/>
          </p:cNvSpPr>
          <p:nvPr>
            <p:ph type="dt" sz="half" idx="10"/>
          </p:nvPr>
        </p:nvSpPr>
        <p:spPr/>
        <p:txBody>
          <a:bodyPr/>
          <a:lstStyle/>
          <a:p>
            <a:fld id="{C88BD23B-3EB7-40F5-878E-7F309B04110B}" type="datetimeFigureOut">
              <a:rPr lang="en-IN" smtClean="0"/>
              <a:t>21-09-2023</a:t>
            </a:fld>
            <a:endParaRPr lang="en-IN"/>
          </a:p>
        </p:txBody>
      </p:sp>
      <p:sp>
        <p:nvSpPr>
          <p:cNvPr id="6" name="Footer Placeholder 5">
            <a:extLst>
              <a:ext uri="{FF2B5EF4-FFF2-40B4-BE49-F238E27FC236}">
                <a16:creationId xmlns:a16="http://schemas.microsoft.com/office/drawing/2014/main" id="{653D32DB-C380-54A0-A39F-091A803CF1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10E092-900B-1474-4E2D-95AA75F0DEDF}"/>
              </a:ext>
            </a:extLst>
          </p:cNvPr>
          <p:cNvSpPr>
            <a:spLocks noGrp="1"/>
          </p:cNvSpPr>
          <p:nvPr>
            <p:ph type="sldNum" sz="quarter" idx="12"/>
          </p:nvPr>
        </p:nvSpPr>
        <p:spPr/>
        <p:txBody>
          <a:bodyPr/>
          <a:lstStyle/>
          <a:p>
            <a:fld id="{96B528E6-32D4-43CE-A9AF-11084CDA773A}" type="slidenum">
              <a:rPr lang="en-IN" smtClean="0"/>
              <a:t>‹#›</a:t>
            </a:fld>
            <a:endParaRPr lang="en-IN"/>
          </a:p>
        </p:txBody>
      </p:sp>
    </p:spTree>
    <p:extLst>
      <p:ext uri="{BB962C8B-B14F-4D97-AF65-F5344CB8AC3E}">
        <p14:creationId xmlns:p14="http://schemas.microsoft.com/office/powerpoint/2010/main" val="49463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C74B-886C-C33A-74CD-56A8535A03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B5D4C9-B061-459D-5586-E2EA57CD1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8C3D99-00F7-4886-9A6D-74DAC730C1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425ED9-974F-98B1-5DAA-D031D634F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02E58-9396-CD18-2E3C-3818CB5DF5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E38AC8-CB17-CBAE-115E-D08C49317623}"/>
              </a:ext>
            </a:extLst>
          </p:cNvPr>
          <p:cNvSpPr>
            <a:spLocks noGrp="1"/>
          </p:cNvSpPr>
          <p:nvPr>
            <p:ph type="dt" sz="half" idx="10"/>
          </p:nvPr>
        </p:nvSpPr>
        <p:spPr/>
        <p:txBody>
          <a:bodyPr/>
          <a:lstStyle/>
          <a:p>
            <a:fld id="{C88BD23B-3EB7-40F5-878E-7F309B04110B}" type="datetimeFigureOut">
              <a:rPr lang="en-IN" smtClean="0"/>
              <a:t>21-09-2023</a:t>
            </a:fld>
            <a:endParaRPr lang="en-IN"/>
          </a:p>
        </p:txBody>
      </p:sp>
      <p:sp>
        <p:nvSpPr>
          <p:cNvPr id="8" name="Footer Placeholder 7">
            <a:extLst>
              <a:ext uri="{FF2B5EF4-FFF2-40B4-BE49-F238E27FC236}">
                <a16:creationId xmlns:a16="http://schemas.microsoft.com/office/drawing/2014/main" id="{2E17C941-93F3-FA7F-7B3E-68D17F178D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3C3D08-C7E9-57B2-A35C-F13C3C7A6435}"/>
              </a:ext>
            </a:extLst>
          </p:cNvPr>
          <p:cNvSpPr>
            <a:spLocks noGrp="1"/>
          </p:cNvSpPr>
          <p:nvPr>
            <p:ph type="sldNum" sz="quarter" idx="12"/>
          </p:nvPr>
        </p:nvSpPr>
        <p:spPr/>
        <p:txBody>
          <a:bodyPr/>
          <a:lstStyle/>
          <a:p>
            <a:fld id="{96B528E6-32D4-43CE-A9AF-11084CDA773A}" type="slidenum">
              <a:rPr lang="en-IN" smtClean="0"/>
              <a:t>‹#›</a:t>
            </a:fld>
            <a:endParaRPr lang="en-IN"/>
          </a:p>
        </p:txBody>
      </p:sp>
    </p:spTree>
    <p:extLst>
      <p:ext uri="{BB962C8B-B14F-4D97-AF65-F5344CB8AC3E}">
        <p14:creationId xmlns:p14="http://schemas.microsoft.com/office/powerpoint/2010/main" val="252429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F1FF-D47F-9A70-BE83-3044ACD858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3E6A4C-D12A-B6BA-3B35-EDC9C924C4BE}"/>
              </a:ext>
            </a:extLst>
          </p:cNvPr>
          <p:cNvSpPr>
            <a:spLocks noGrp="1"/>
          </p:cNvSpPr>
          <p:nvPr>
            <p:ph type="dt" sz="half" idx="10"/>
          </p:nvPr>
        </p:nvSpPr>
        <p:spPr/>
        <p:txBody>
          <a:bodyPr/>
          <a:lstStyle/>
          <a:p>
            <a:fld id="{C88BD23B-3EB7-40F5-878E-7F309B04110B}" type="datetimeFigureOut">
              <a:rPr lang="en-IN" smtClean="0"/>
              <a:t>21-09-2023</a:t>
            </a:fld>
            <a:endParaRPr lang="en-IN"/>
          </a:p>
        </p:txBody>
      </p:sp>
      <p:sp>
        <p:nvSpPr>
          <p:cNvPr id="4" name="Footer Placeholder 3">
            <a:extLst>
              <a:ext uri="{FF2B5EF4-FFF2-40B4-BE49-F238E27FC236}">
                <a16:creationId xmlns:a16="http://schemas.microsoft.com/office/drawing/2014/main" id="{1662EF03-93C9-0678-42C1-203305E7C2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858065-3602-DE48-296A-583E8D53D21B}"/>
              </a:ext>
            </a:extLst>
          </p:cNvPr>
          <p:cNvSpPr>
            <a:spLocks noGrp="1"/>
          </p:cNvSpPr>
          <p:nvPr>
            <p:ph type="sldNum" sz="quarter" idx="12"/>
          </p:nvPr>
        </p:nvSpPr>
        <p:spPr/>
        <p:txBody>
          <a:bodyPr/>
          <a:lstStyle/>
          <a:p>
            <a:fld id="{96B528E6-32D4-43CE-A9AF-11084CDA773A}" type="slidenum">
              <a:rPr lang="en-IN" smtClean="0"/>
              <a:t>‹#›</a:t>
            </a:fld>
            <a:endParaRPr lang="en-IN"/>
          </a:p>
        </p:txBody>
      </p:sp>
    </p:spTree>
    <p:extLst>
      <p:ext uri="{BB962C8B-B14F-4D97-AF65-F5344CB8AC3E}">
        <p14:creationId xmlns:p14="http://schemas.microsoft.com/office/powerpoint/2010/main" val="7635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925317-C024-78D9-80A7-6D760EAD2E1D}"/>
              </a:ext>
            </a:extLst>
          </p:cNvPr>
          <p:cNvSpPr>
            <a:spLocks noGrp="1"/>
          </p:cNvSpPr>
          <p:nvPr>
            <p:ph type="dt" sz="half" idx="10"/>
          </p:nvPr>
        </p:nvSpPr>
        <p:spPr/>
        <p:txBody>
          <a:bodyPr/>
          <a:lstStyle/>
          <a:p>
            <a:fld id="{C88BD23B-3EB7-40F5-878E-7F309B04110B}" type="datetimeFigureOut">
              <a:rPr lang="en-IN" smtClean="0"/>
              <a:t>21-09-2023</a:t>
            </a:fld>
            <a:endParaRPr lang="en-IN"/>
          </a:p>
        </p:txBody>
      </p:sp>
      <p:sp>
        <p:nvSpPr>
          <p:cNvPr id="3" name="Footer Placeholder 2">
            <a:extLst>
              <a:ext uri="{FF2B5EF4-FFF2-40B4-BE49-F238E27FC236}">
                <a16:creationId xmlns:a16="http://schemas.microsoft.com/office/drawing/2014/main" id="{9435035A-7664-B683-ECE0-5A92D33E90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381772-E384-BA0F-F1AF-8C6C54D468B7}"/>
              </a:ext>
            </a:extLst>
          </p:cNvPr>
          <p:cNvSpPr>
            <a:spLocks noGrp="1"/>
          </p:cNvSpPr>
          <p:nvPr>
            <p:ph type="sldNum" sz="quarter" idx="12"/>
          </p:nvPr>
        </p:nvSpPr>
        <p:spPr/>
        <p:txBody>
          <a:bodyPr/>
          <a:lstStyle/>
          <a:p>
            <a:fld id="{96B528E6-32D4-43CE-A9AF-11084CDA773A}" type="slidenum">
              <a:rPr lang="en-IN" smtClean="0"/>
              <a:t>‹#›</a:t>
            </a:fld>
            <a:endParaRPr lang="en-IN"/>
          </a:p>
        </p:txBody>
      </p:sp>
    </p:spTree>
    <p:extLst>
      <p:ext uri="{BB962C8B-B14F-4D97-AF65-F5344CB8AC3E}">
        <p14:creationId xmlns:p14="http://schemas.microsoft.com/office/powerpoint/2010/main" val="140207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1BBE-CE6A-6741-AC96-F5B06A147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7DF531-A35A-27A8-0D56-142EE933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806AB0-489B-5BFF-6F41-3D9B1E969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80543-8EA9-1F39-06F0-7F2C314098EA}"/>
              </a:ext>
            </a:extLst>
          </p:cNvPr>
          <p:cNvSpPr>
            <a:spLocks noGrp="1"/>
          </p:cNvSpPr>
          <p:nvPr>
            <p:ph type="dt" sz="half" idx="10"/>
          </p:nvPr>
        </p:nvSpPr>
        <p:spPr/>
        <p:txBody>
          <a:bodyPr/>
          <a:lstStyle/>
          <a:p>
            <a:fld id="{C88BD23B-3EB7-40F5-878E-7F309B04110B}" type="datetimeFigureOut">
              <a:rPr lang="en-IN" smtClean="0"/>
              <a:t>21-09-2023</a:t>
            </a:fld>
            <a:endParaRPr lang="en-IN"/>
          </a:p>
        </p:txBody>
      </p:sp>
      <p:sp>
        <p:nvSpPr>
          <p:cNvPr id="6" name="Footer Placeholder 5">
            <a:extLst>
              <a:ext uri="{FF2B5EF4-FFF2-40B4-BE49-F238E27FC236}">
                <a16:creationId xmlns:a16="http://schemas.microsoft.com/office/drawing/2014/main" id="{BDE510F4-B421-DB1F-8F94-8B1C35914B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EE04C-BC38-4B13-C1D0-DC5A60D7670A}"/>
              </a:ext>
            </a:extLst>
          </p:cNvPr>
          <p:cNvSpPr>
            <a:spLocks noGrp="1"/>
          </p:cNvSpPr>
          <p:nvPr>
            <p:ph type="sldNum" sz="quarter" idx="12"/>
          </p:nvPr>
        </p:nvSpPr>
        <p:spPr/>
        <p:txBody>
          <a:bodyPr/>
          <a:lstStyle/>
          <a:p>
            <a:fld id="{96B528E6-32D4-43CE-A9AF-11084CDA773A}" type="slidenum">
              <a:rPr lang="en-IN" smtClean="0"/>
              <a:t>‹#›</a:t>
            </a:fld>
            <a:endParaRPr lang="en-IN"/>
          </a:p>
        </p:txBody>
      </p:sp>
    </p:spTree>
    <p:extLst>
      <p:ext uri="{BB962C8B-B14F-4D97-AF65-F5344CB8AC3E}">
        <p14:creationId xmlns:p14="http://schemas.microsoft.com/office/powerpoint/2010/main" val="87383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445B-CC56-C883-9D78-7817E3632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068091-2FDA-009C-978B-536BCB9A4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E84BC0-8F2C-F12E-8B3C-4DBF7EBD4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84614-106B-FBDD-0DE8-58A62B600437}"/>
              </a:ext>
            </a:extLst>
          </p:cNvPr>
          <p:cNvSpPr>
            <a:spLocks noGrp="1"/>
          </p:cNvSpPr>
          <p:nvPr>
            <p:ph type="dt" sz="half" idx="10"/>
          </p:nvPr>
        </p:nvSpPr>
        <p:spPr/>
        <p:txBody>
          <a:bodyPr/>
          <a:lstStyle/>
          <a:p>
            <a:fld id="{C88BD23B-3EB7-40F5-878E-7F309B04110B}" type="datetimeFigureOut">
              <a:rPr lang="en-IN" smtClean="0"/>
              <a:t>21-09-2023</a:t>
            </a:fld>
            <a:endParaRPr lang="en-IN"/>
          </a:p>
        </p:txBody>
      </p:sp>
      <p:sp>
        <p:nvSpPr>
          <p:cNvPr id="6" name="Footer Placeholder 5">
            <a:extLst>
              <a:ext uri="{FF2B5EF4-FFF2-40B4-BE49-F238E27FC236}">
                <a16:creationId xmlns:a16="http://schemas.microsoft.com/office/drawing/2014/main" id="{136CA756-D075-BC6F-1D23-7B6864DA3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6005E-2E24-6886-BC20-5358EB946615}"/>
              </a:ext>
            </a:extLst>
          </p:cNvPr>
          <p:cNvSpPr>
            <a:spLocks noGrp="1"/>
          </p:cNvSpPr>
          <p:nvPr>
            <p:ph type="sldNum" sz="quarter" idx="12"/>
          </p:nvPr>
        </p:nvSpPr>
        <p:spPr/>
        <p:txBody>
          <a:bodyPr/>
          <a:lstStyle/>
          <a:p>
            <a:fld id="{96B528E6-32D4-43CE-A9AF-11084CDA773A}" type="slidenum">
              <a:rPr lang="en-IN" smtClean="0"/>
              <a:t>‹#›</a:t>
            </a:fld>
            <a:endParaRPr lang="en-IN"/>
          </a:p>
        </p:txBody>
      </p:sp>
    </p:spTree>
    <p:extLst>
      <p:ext uri="{BB962C8B-B14F-4D97-AF65-F5344CB8AC3E}">
        <p14:creationId xmlns:p14="http://schemas.microsoft.com/office/powerpoint/2010/main" val="136373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9D8CB-C6A7-E6F9-1157-35CC06A3C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78921B-AF38-2C15-7F06-28FDC5BC2A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B51C1F-45C5-57D8-A1B6-6ADDECE10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8BD23B-3EB7-40F5-878E-7F309B04110B}" type="datetimeFigureOut">
              <a:rPr lang="en-IN" smtClean="0"/>
              <a:t>21-09-2023</a:t>
            </a:fld>
            <a:endParaRPr lang="en-IN"/>
          </a:p>
        </p:txBody>
      </p:sp>
      <p:sp>
        <p:nvSpPr>
          <p:cNvPr id="5" name="Footer Placeholder 4">
            <a:extLst>
              <a:ext uri="{FF2B5EF4-FFF2-40B4-BE49-F238E27FC236}">
                <a16:creationId xmlns:a16="http://schemas.microsoft.com/office/drawing/2014/main" id="{2666E948-BD9D-A843-9501-49730AA92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E001BE1-3F04-F3B7-E463-744AF455E9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B528E6-32D4-43CE-A9AF-11084CDA773A}" type="slidenum">
              <a:rPr lang="en-IN" smtClean="0"/>
              <a:t>‹#›</a:t>
            </a:fld>
            <a:endParaRPr lang="en-IN"/>
          </a:p>
        </p:txBody>
      </p:sp>
    </p:spTree>
    <p:extLst>
      <p:ext uri="{BB962C8B-B14F-4D97-AF65-F5344CB8AC3E}">
        <p14:creationId xmlns:p14="http://schemas.microsoft.com/office/powerpoint/2010/main" val="330830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42D1-5EE0-EA63-BFE9-B34B5458B511}"/>
              </a:ext>
            </a:extLst>
          </p:cNvPr>
          <p:cNvSpPr>
            <a:spLocks noGrp="1"/>
          </p:cNvSpPr>
          <p:nvPr>
            <p:ph type="title"/>
          </p:nvPr>
        </p:nvSpPr>
        <p:spPr/>
        <p:txBody>
          <a:bodyPr/>
          <a:lstStyle/>
          <a:p>
            <a:r>
              <a:rPr lang="en-IN" dirty="0"/>
              <a:t>Functions</a:t>
            </a:r>
          </a:p>
        </p:txBody>
      </p:sp>
      <p:sp>
        <p:nvSpPr>
          <p:cNvPr id="3" name="Content Placeholder 2">
            <a:extLst>
              <a:ext uri="{FF2B5EF4-FFF2-40B4-BE49-F238E27FC236}">
                <a16:creationId xmlns:a16="http://schemas.microsoft.com/office/drawing/2014/main" id="{6F9B9F35-B6FC-D067-19E2-6BA4B6741E4E}"/>
              </a:ext>
            </a:extLst>
          </p:cNvPr>
          <p:cNvSpPr>
            <a:spLocks noGrp="1"/>
          </p:cNvSpPr>
          <p:nvPr>
            <p:ph idx="1"/>
          </p:nvPr>
        </p:nvSpPr>
        <p:spPr/>
        <p:txBody>
          <a:bodyPr>
            <a:normAutofit lnSpcReduction="10000"/>
          </a:bodyPr>
          <a:lstStyle/>
          <a:p>
            <a:r>
              <a:rPr lang="en-US" b="0" i="0" dirty="0">
                <a:solidFill>
                  <a:srgbClr val="000000"/>
                </a:solidFill>
                <a:effectLst/>
                <a:latin typeface="Verdana" panose="020B0604030504040204" pitchFamily="34" charset="0"/>
              </a:rPr>
              <a:t> A block of code which is executed only after being called</a:t>
            </a:r>
          </a:p>
          <a:p>
            <a:r>
              <a:rPr lang="en-US" dirty="0">
                <a:solidFill>
                  <a:srgbClr val="000000"/>
                </a:solidFill>
                <a:latin typeface="Verdana" panose="020B0604030504040204" pitchFamily="34" charset="0"/>
              </a:rPr>
              <a:t>Makes the code readable and reusable</a:t>
            </a:r>
          </a:p>
          <a:p>
            <a:r>
              <a:rPr lang="en-US" dirty="0">
                <a:solidFill>
                  <a:srgbClr val="000000"/>
                </a:solidFill>
                <a:latin typeface="Verdana" panose="020B0604030504040204" pitchFamily="34" charset="0"/>
              </a:rPr>
              <a:t>Python Functions:</a:t>
            </a:r>
          </a:p>
          <a:p>
            <a:pPr marL="0" indent="0">
              <a:buNone/>
            </a:pPr>
            <a:endParaRPr lang="en-US" dirty="0">
              <a:solidFill>
                <a:srgbClr val="000000"/>
              </a:solidFill>
              <a:latin typeface="Verdana" panose="020B0604030504040204" pitchFamily="34" charset="0"/>
            </a:endParaRPr>
          </a:p>
          <a:p>
            <a:pPr lvl="1"/>
            <a:r>
              <a:rPr lang="en-US" dirty="0">
                <a:solidFill>
                  <a:srgbClr val="000000"/>
                </a:solidFill>
                <a:latin typeface="Verdana" panose="020B0604030504040204" pitchFamily="34" charset="0"/>
              </a:rPr>
              <a:t>User defined functions</a:t>
            </a:r>
          </a:p>
          <a:p>
            <a:pPr lvl="1"/>
            <a:r>
              <a:rPr lang="en-US" dirty="0">
                <a:solidFill>
                  <a:srgbClr val="000000"/>
                </a:solidFill>
                <a:latin typeface="Verdana" panose="020B0604030504040204" pitchFamily="34" charset="0"/>
              </a:rPr>
              <a:t>Built in functions</a:t>
            </a:r>
          </a:p>
          <a:p>
            <a:pPr lvl="1"/>
            <a:r>
              <a:rPr lang="en-US" dirty="0">
                <a:solidFill>
                  <a:srgbClr val="000000"/>
                </a:solidFill>
                <a:latin typeface="Verdana" panose="020B0604030504040204" pitchFamily="34" charset="0"/>
              </a:rPr>
              <a:t>Lambda functions</a:t>
            </a:r>
          </a:p>
          <a:p>
            <a:pPr marL="457200" lvl="1" indent="0">
              <a:buNone/>
            </a:pPr>
            <a:endParaRPr lang="en-US" dirty="0">
              <a:solidFill>
                <a:srgbClr val="000000"/>
              </a:solidFill>
              <a:latin typeface="Verdana" panose="020B0604030504040204" pitchFamily="34" charset="0"/>
            </a:endParaRPr>
          </a:p>
          <a:p>
            <a:pPr marL="457200" lvl="1" indent="0">
              <a:buNone/>
            </a:pPr>
            <a:endParaRPr lang="en-US" dirty="0">
              <a:solidFill>
                <a:srgbClr val="000000"/>
              </a:solidFill>
              <a:latin typeface="Verdana" panose="020B0604030504040204" pitchFamily="34" charset="0"/>
            </a:endParaRPr>
          </a:p>
          <a:p>
            <a:pPr marL="457200" lvl="1" indent="0">
              <a:buNone/>
            </a:pPr>
            <a:r>
              <a:rPr lang="en-US" dirty="0">
                <a:solidFill>
                  <a:srgbClr val="000000"/>
                </a:solidFill>
                <a:latin typeface="Verdana" panose="020B0604030504040204" pitchFamily="34" charset="0"/>
              </a:rPr>
              <a:t>		</a:t>
            </a:r>
          </a:p>
          <a:p>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98001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DDB4-7B36-5348-6210-6AB75D828320}"/>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16404CFC-1095-FF1E-4A47-9CFE04160906}"/>
              </a:ext>
            </a:extLst>
          </p:cNvPr>
          <p:cNvSpPr>
            <a:spLocks noGrp="1"/>
          </p:cNvSpPr>
          <p:nvPr>
            <p:ph idx="1"/>
          </p:nvPr>
        </p:nvSpPr>
        <p:spPr/>
        <p:txBody>
          <a:bodyPr>
            <a:normAutofit lnSpcReduction="10000"/>
          </a:bodyPr>
          <a:lstStyle/>
          <a:p>
            <a:r>
              <a:rPr lang="en-IN" dirty="0"/>
              <a:t>A module is a single Python file that contains Python code</a:t>
            </a:r>
          </a:p>
          <a:p>
            <a:r>
              <a:rPr lang="en-IN" dirty="0"/>
              <a:t>You can import a complete module into a Python program</a:t>
            </a:r>
          </a:p>
          <a:p>
            <a:pPr lvl="1"/>
            <a:r>
              <a:rPr lang="en-IN" dirty="0"/>
              <a:t>E.g., import math</a:t>
            </a:r>
          </a:p>
          <a:p>
            <a:pPr lvl="1"/>
            <a:r>
              <a:rPr lang="en-IN" dirty="0"/>
              <a:t>math module is part of Python Standard Library</a:t>
            </a:r>
          </a:p>
          <a:p>
            <a:r>
              <a:rPr lang="en-IN" dirty="0"/>
              <a:t>You can import a specific function or variable of Python module into the program</a:t>
            </a:r>
          </a:p>
          <a:p>
            <a:pPr lvl="1"/>
            <a:r>
              <a:rPr lang="en-IN" dirty="0"/>
              <a:t>E.g. from random import </a:t>
            </a:r>
            <a:r>
              <a:rPr lang="en-IN" dirty="0" err="1"/>
              <a:t>randint</a:t>
            </a:r>
            <a:endParaRPr lang="en-IN" dirty="0"/>
          </a:p>
          <a:p>
            <a:pPr lvl="1"/>
            <a:r>
              <a:rPr lang="en-IN" dirty="0"/>
              <a:t>E.g., from math import pi</a:t>
            </a:r>
          </a:p>
          <a:p>
            <a:r>
              <a:rPr lang="en-IN" dirty="0"/>
              <a:t>You can import from a specific package:</a:t>
            </a:r>
          </a:p>
          <a:p>
            <a:pPr lvl="1"/>
            <a:r>
              <a:rPr lang="en-IN" dirty="0"/>
              <a:t>E.g., import </a:t>
            </a:r>
            <a:r>
              <a:rPr lang="en-IN" dirty="0" err="1"/>
              <a:t>Game.Level.start</a:t>
            </a:r>
            <a:endParaRPr lang="en-IN" dirty="0"/>
          </a:p>
        </p:txBody>
      </p:sp>
    </p:spTree>
    <p:extLst>
      <p:ext uri="{BB962C8B-B14F-4D97-AF65-F5344CB8AC3E}">
        <p14:creationId xmlns:p14="http://schemas.microsoft.com/office/powerpoint/2010/main" val="106469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2977-D405-F56F-D22A-08DD15ECDE13}"/>
              </a:ext>
            </a:extLst>
          </p:cNvPr>
          <p:cNvSpPr>
            <a:spLocks noGrp="1"/>
          </p:cNvSpPr>
          <p:nvPr>
            <p:ph type="title"/>
          </p:nvPr>
        </p:nvSpPr>
        <p:spPr/>
        <p:txBody>
          <a:bodyPr/>
          <a:lstStyle/>
          <a:p>
            <a:r>
              <a:rPr lang="en-IN" dirty="0"/>
              <a:t>Exception Handling</a:t>
            </a:r>
          </a:p>
        </p:txBody>
      </p:sp>
      <p:sp>
        <p:nvSpPr>
          <p:cNvPr id="3" name="Content Placeholder 2">
            <a:extLst>
              <a:ext uri="{FF2B5EF4-FFF2-40B4-BE49-F238E27FC236}">
                <a16:creationId xmlns:a16="http://schemas.microsoft.com/office/drawing/2014/main" id="{1ED75993-5173-858D-FC18-F80E151084B5}"/>
              </a:ext>
            </a:extLst>
          </p:cNvPr>
          <p:cNvSpPr>
            <a:spLocks noGrp="1"/>
          </p:cNvSpPr>
          <p:nvPr>
            <p:ph idx="1"/>
          </p:nvPr>
        </p:nvSpPr>
        <p:spPr/>
        <p:txBody>
          <a:bodyPr>
            <a:normAutofit fontScale="85000" lnSpcReduction="20000"/>
          </a:bodyPr>
          <a:lstStyle/>
          <a:p>
            <a:r>
              <a:rPr lang="en-IN" dirty="0"/>
              <a:t>Custom programming to handle specific errors or exceptions,</a:t>
            </a:r>
          </a:p>
          <a:p>
            <a:r>
              <a:rPr lang="en-US" dirty="0"/>
              <a:t>The try statement works as follows.</a:t>
            </a:r>
          </a:p>
          <a:p>
            <a:endParaRPr lang="en-US" dirty="0"/>
          </a:p>
          <a:p>
            <a:pPr lvl="1"/>
            <a:r>
              <a:rPr lang="en-US" dirty="0"/>
              <a:t>First, the try clause (the statement(s) between the try and except keywords) is executed.</a:t>
            </a:r>
          </a:p>
          <a:p>
            <a:pPr lvl="1"/>
            <a:endParaRPr lang="en-US" dirty="0"/>
          </a:p>
          <a:p>
            <a:pPr lvl="1"/>
            <a:r>
              <a:rPr lang="en-US" dirty="0"/>
              <a:t>If no exception occurs, the except clause is skipped and execution of the try statement is finished.</a:t>
            </a:r>
          </a:p>
          <a:p>
            <a:pPr lvl="1"/>
            <a:endParaRPr lang="en-US" dirty="0"/>
          </a:p>
          <a:p>
            <a:pPr lvl="1"/>
            <a:r>
              <a:rPr lang="en-US" dirty="0"/>
              <a:t>If an exception occurs during execution of the try clause, the rest of the clause is skipped. Then, if its type matches the exception named after the except keyword, the except clause is executed, and then execution continues after the try/except block.</a:t>
            </a:r>
          </a:p>
          <a:p>
            <a:pPr lvl="1"/>
            <a:endParaRPr lang="en-US" dirty="0"/>
          </a:p>
          <a:p>
            <a:pPr lvl="1"/>
            <a:r>
              <a:rPr lang="en-US" dirty="0"/>
              <a:t>If an exception occurs which does not match the exception named in the except clause, it is passed on to outer try statements; if no handler is found, it is an unhandled exception and execution stops with a message as shown above.</a:t>
            </a:r>
            <a:endParaRPr lang="en-IN" dirty="0"/>
          </a:p>
        </p:txBody>
      </p:sp>
    </p:spTree>
    <p:extLst>
      <p:ext uri="{BB962C8B-B14F-4D97-AF65-F5344CB8AC3E}">
        <p14:creationId xmlns:p14="http://schemas.microsoft.com/office/powerpoint/2010/main" val="22779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ABD5-144A-7C03-BF77-AE8D35F4A384}"/>
              </a:ext>
            </a:extLst>
          </p:cNvPr>
          <p:cNvSpPr>
            <a:spLocks noGrp="1"/>
          </p:cNvSpPr>
          <p:nvPr>
            <p:ph type="title"/>
          </p:nvPr>
        </p:nvSpPr>
        <p:spPr/>
        <p:txBody>
          <a:bodyPr/>
          <a:lstStyle/>
          <a:p>
            <a:r>
              <a:rPr lang="en-IN" dirty="0"/>
              <a:t>File Handling</a:t>
            </a:r>
          </a:p>
        </p:txBody>
      </p:sp>
      <p:sp>
        <p:nvSpPr>
          <p:cNvPr id="3" name="Content Placeholder 2">
            <a:extLst>
              <a:ext uri="{FF2B5EF4-FFF2-40B4-BE49-F238E27FC236}">
                <a16:creationId xmlns:a16="http://schemas.microsoft.com/office/drawing/2014/main" id="{8281ED50-8E06-9A64-112A-E1A665401476}"/>
              </a:ext>
            </a:extLst>
          </p:cNvPr>
          <p:cNvSpPr>
            <a:spLocks noGrp="1"/>
          </p:cNvSpPr>
          <p:nvPr>
            <p:ph idx="1"/>
          </p:nvPr>
        </p:nvSpPr>
        <p:spPr/>
        <p:txBody>
          <a:bodyPr/>
          <a:lstStyle/>
          <a:p>
            <a:r>
              <a:rPr lang="en-US" dirty="0"/>
              <a:t>Data or text can be permanently in the files. The content present in the file are persisted even after the program execution is over.</a:t>
            </a:r>
          </a:p>
          <a:p>
            <a:r>
              <a:rPr lang="en-US" dirty="0"/>
              <a:t>Python provides different ways by which files can be handled. </a:t>
            </a:r>
            <a:endParaRPr lang="en-IN" dirty="0"/>
          </a:p>
        </p:txBody>
      </p:sp>
    </p:spTree>
    <p:extLst>
      <p:ext uri="{BB962C8B-B14F-4D97-AF65-F5344CB8AC3E}">
        <p14:creationId xmlns:p14="http://schemas.microsoft.com/office/powerpoint/2010/main" val="2719487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867</TotalTime>
  <Words>309</Words>
  <Application>Microsoft Office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Verdana</vt:lpstr>
      <vt:lpstr>Office Theme</vt:lpstr>
      <vt:lpstr>Functions</vt:lpstr>
      <vt:lpstr>Modules</vt:lpstr>
      <vt:lpstr>Exception Handling</vt:lpstr>
      <vt:lpstr>File Handling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Amrita Madhav</dc:creator>
  <cp:lastModifiedBy>Amrita Madhav</cp:lastModifiedBy>
  <cp:revision>4</cp:revision>
  <dcterms:created xsi:type="dcterms:W3CDTF">2023-09-21T11:06:57Z</dcterms:created>
  <dcterms:modified xsi:type="dcterms:W3CDTF">2023-09-22T01:34:49Z</dcterms:modified>
</cp:coreProperties>
</file>