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77" r:id="rId2"/>
    <p:sldId id="259" r:id="rId3"/>
    <p:sldId id="278" r:id="rId4"/>
    <p:sldId id="261" r:id="rId5"/>
    <p:sldId id="281" r:id="rId6"/>
    <p:sldId id="260" r:id="rId7"/>
    <p:sldId id="280" r:id="rId8"/>
    <p:sldId id="279" r:id="rId9"/>
    <p:sldId id="271" r:id="rId10"/>
    <p:sldId id="262" r:id="rId11"/>
    <p:sldId id="273" r:id="rId12"/>
    <p:sldId id="263" r:id="rId13"/>
    <p:sldId id="274" r:id="rId14"/>
    <p:sldId id="269" r:id="rId15"/>
    <p:sldId id="275" r:id="rId16"/>
    <p:sldId id="270" r:id="rId17"/>
    <p:sldId id="276" r:id="rId18"/>
    <p:sldId id="264" r:id="rId19"/>
    <p:sldId id="268" r:id="rId20"/>
    <p:sldId id="26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XMIPRASANNA MANCHIKATLA" initials="LM" lastIdx="1" clrIdx="0">
    <p:extLst>
      <p:ext uri="{19B8F6BF-5375-455C-9EA6-DF929625EA0E}">
        <p15:presenceInfo xmlns="" xmlns:p15="http://schemas.microsoft.com/office/powerpoint/2012/main" userId="d119cda8ca4817fd" providerId="Windows Live"/>
      </p:ext>
    </p:extLst>
  </p:cmAuthor>
  <p:cmAuthor id="2" name="S.Rajagopalan" initials="S" lastIdx="1" clrIdx="1">
    <p:extLst>
      <p:ext uri="{19B8F6BF-5375-455C-9EA6-DF929625EA0E}">
        <p15:presenceInfo xmlns="" xmlns:p15="http://schemas.microsoft.com/office/powerpoint/2012/main" userId="S.Rajagopal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86653F"/>
    <a:srgbClr val="00C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0DA2-D894-4F5A-A581-38FFA826DA66}" type="datetimeFigureOut">
              <a:rPr lang="en-IN" smtClean="0"/>
              <a:pPr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A35-E726-4A56-A865-F8045E46D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0743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0DA2-D894-4F5A-A581-38FFA826DA66}" type="datetimeFigureOut">
              <a:rPr lang="en-IN" smtClean="0"/>
              <a:pPr/>
              <a:t>24-10-2021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A35-E726-4A56-A865-F8045E46D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1865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0DA2-D894-4F5A-A581-38FFA826DA66}" type="datetimeFigureOut">
              <a:rPr lang="en-IN" smtClean="0"/>
              <a:pPr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A35-E726-4A56-A865-F8045E46D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46116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0DA2-D894-4F5A-A581-38FFA826DA66}" type="datetimeFigureOut">
              <a:rPr lang="en-IN" smtClean="0"/>
              <a:pPr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A35-E726-4A56-A865-F8045E46D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66754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0DA2-D894-4F5A-A581-38FFA826DA66}" type="datetimeFigureOut">
              <a:rPr lang="en-IN" smtClean="0"/>
              <a:pPr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A35-E726-4A56-A865-F8045E46D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10803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0DA2-D894-4F5A-A581-38FFA826DA66}" type="datetimeFigureOut">
              <a:rPr lang="en-IN" smtClean="0"/>
              <a:pPr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A35-E726-4A56-A865-F8045E46D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85923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0DA2-D894-4F5A-A581-38FFA826DA66}" type="datetimeFigureOut">
              <a:rPr lang="en-IN" smtClean="0"/>
              <a:pPr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A35-E726-4A56-A865-F8045E46D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93815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0DA2-D894-4F5A-A581-38FFA826DA66}" type="datetimeFigureOut">
              <a:rPr lang="en-IN" smtClean="0"/>
              <a:pPr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A35-E726-4A56-A865-F8045E46D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8070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0DA2-D894-4F5A-A581-38FFA826DA66}" type="datetimeFigureOut">
              <a:rPr lang="en-IN" smtClean="0"/>
              <a:pPr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A35-E726-4A56-A865-F8045E46D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5334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0DA2-D894-4F5A-A581-38FFA826DA66}" type="datetimeFigureOut">
              <a:rPr lang="en-IN" smtClean="0"/>
              <a:pPr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FFA3A35-E726-4A56-A865-F8045E46D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5508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0DA2-D894-4F5A-A581-38FFA826DA66}" type="datetimeFigureOut">
              <a:rPr lang="en-IN" smtClean="0"/>
              <a:pPr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A35-E726-4A56-A865-F8045E46D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1064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0DA2-D894-4F5A-A581-38FFA826DA66}" type="datetimeFigureOut">
              <a:rPr lang="en-IN" smtClean="0"/>
              <a:pPr/>
              <a:t>24-10-2021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A35-E726-4A56-A865-F8045E46D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2945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0DA2-D894-4F5A-A581-38FFA826DA66}" type="datetimeFigureOut">
              <a:rPr lang="en-IN" smtClean="0"/>
              <a:pPr/>
              <a:t>24-10-2021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A35-E726-4A56-A865-F8045E46D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2693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0DA2-D894-4F5A-A581-38FFA826DA66}" type="datetimeFigureOut">
              <a:rPr lang="en-IN" smtClean="0"/>
              <a:pPr/>
              <a:t>24-10-2021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A35-E726-4A56-A865-F8045E46D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4216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0DA2-D894-4F5A-A581-38FFA826DA66}" type="datetimeFigureOut">
              <a:rPr lang="en-IN" smtClean="0"/>
              <a:pPr/>
              <a:t>24-10-2021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A35-E726-4A56-A865-F8045E46D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7040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0DA2-D894-4F5A-A581-38FFA826DA66}" type="datetimeFigureOut">
              <a:rPr lang="en-IN" smtClean="0"/>
              <a:pPr/>
              <a:t>24-10-2021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A35-E726-4A56-A865-F8045E46D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3750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0DA2-D894-4F5A-A581-38FFA826DA66}" type="datetimeFigureOut">
              <a:rPr lang="en-IN" smtClean="0"/>
              <a:pPr/>
              <a:t>24-10-2021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A35-E726-4A56-A865-F8045E46D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6992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D00DA2-D894-4F5A-A581-38FFA826DA66}" type="datetimeFigureOut">
              <a:rPr lang="en-IN" smtClean="0"/>
              <a:pPr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FA3A35-E726-4A56-A865-F8045E46D42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6666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B932264F-5709-4704-9BA9-CF21EBE167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974" y="767483"/>
            <a:ext cx="9776176" cy="49803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32128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80434F-0545-40EE-A941-015CDD91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HOME PAGE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2D2EA9-9695-4BE3-AB3B-269EACFE7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Home Page Developed by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S.Syed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Saffrin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Arafa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Orphans in orphanages are given a safe environment in which to grow, given some regular food and schooling.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this page, JavaScript is used for Automatic Slide Show images of the Orphanage.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07592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3CEF19F1-DA98-4BDA-9BF3-6E1960852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711" b="3818"/>
          <a:stretch/>
        </p:blipFill>
        <p:spPr>
          <a:xfrm>
            <a:off x="767644" y="248356"/>
            <a:ext cx="10905067" cy="54412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44982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D1B4A6-883C-4429-81A0-B8E49DA61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3" y="1340828"/>
            <a:ext cx="8772872" cy="44987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26BB02F-28A7-4F5A-9A04-59321F11B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3" y="2731478"/>
            <a:ext cx="9612312" cy="1251248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Page Developed by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D.Krishna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Prasanna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platform that is very beneficial for orphaned children.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page is used to check the needs of an Orphanage like food , health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education.</a:t>
            </a:r>
          </a:p>
        </p:txBody>
      </p:sp>
    </p:spTree>
    <p:extLst>
      <p:ext uri="{BB962C8B-B14F-4D97-AF65-F5344CB8AC3E}">
        <p14:creationId xmlns="" xmlns:p14="http://schemas.microsoft.com/office/powerpoint/2010/main" val="4193124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829650C5-D321-495B-8600-4EDFC647B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5">
            <a:extLst>
              <a:ext uri="{FF2B5EF4-FFF2-40B4-BE49-F238E27FC236}">
                <a16:creationId xmlns="" xmlns:a16="http://schemas.microsoft.com/office/drawing/2014/main" id="{06478809-DD4D-47AE-B914-191AFD5F39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8" b="4525"/>
          <a:stretch/>
        </p:blipFill>
        <p:spPr>
          <a:xfrm>
            <a:off x="857956" y="440267"/>
            <a:ext cx="10080977" cy="49219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40177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2E834D-3DFC-4D10-8177-D78F1B65C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323974"/>
            <a:ext cx="9602790" cy="503997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US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C9C2D68-20CE-4C63-BA71-FC71B78F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853" y="2859973"/>
            <a:ext cx="9602790" cy="1497495"/>
          </a:xfrm>
        </p:spPr>
        <p:txBody>
          <a:bodyPr>
            <a:no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us page Developed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S.Syed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Saffrin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rafa</a:t>
            </a:r>
            <a:endParaRPr lang="en-US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page , used to know about the mission of orphanage and here blur background image and internal CSS are used</a:t>
            </a:r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0206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DFB2D16E-B51D-4535-B4A6-A5341A91D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5">
            <a:extLst>
              <a:ext uri="{FF2B5EF4-FFF2-40B4-BE49-F238E27FC236}">
                <a16:creationId xmlns="" xmlns:a16="http://schemas.microsoft.com/office/drawing/2014/main" id="{0C360B75-1E83-42A8-8E24-ADBB199BA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22" t="13552" r="422" b="4722"/>
          <a:stretch/>
        </p:blipFill>
        <p:spPr>
          <a:xfrm>
            <a:off x="440266" y="327378"/>
            <a:ext cx="11322755" cy="54638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9053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C72305-C192-4E74-9E7C-4B0B62D23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260907"/>
            <a:ext cx="9612315" cy="452484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94FD16-7A0B-4B55-88B2-2C8766E01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842" y="2639069"/>
            <a:ext cx="9612315" cy="2070238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us page Developed by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R.Vembulakshmi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anyone would like to contact our organization, </a:t>
            </a:r>
            <a:r>
              <a:rPr lang="en-US" b="0" i="0" dirty="0" smtClean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dirty="0" smtClean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us through Phone number, Mail, Message, WhatsApp, Twitter etc</a:t>
            </a:r>
            <a:r>
              <a:rPr lang="en-US" dirty="0" smtClean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</a:p>
          <a:p>
            <a:pPr algn="just"/>
            <a:r>
              <a:rPr lang="en-US" dirty="0" smtClean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, direct message option facility also available in this page , using this option the can share their thoughts, questions , queries directly.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3653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67761050-0FE8-41E9-8F10-9CA3681D3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5">
            <a:extLst>
              <a:ext uri="{FF2B5EF4-FFF2-40B4-BE49-F238E27FC236}">
                <a16:creationId xmlns="" xmlns:a16="http://schemas.microsoft.com/office/drawing/2014/main" id="{E0CD83D9-4883-4AD4-8995-32567E643C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30" b="5688"/>
          <a:stretch/>
        </p:blipFill>
        <p:spPr>
          <a:xfrm>
            <a:off x="451556" y="304801"/>
            <a:ext cx="11458222" cy="53509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85772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94DD59-130A-44A7-92EF-64CF1631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315623"/>
            <a:ext cx="9612317" cy="417927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DONATION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4B0E61-4381-48FF-A3F0-208CB2C9E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841" y="3077308"/>
            <a:ext cx="9612317" cy="1543783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Donation page Developed  by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D.Krishna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Prasanna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donation is  possible in our project.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help a child to escape from the bonds of poverty through our donation online.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donation will ensure that the children receives Education, Healthcare as well as some support through every phase of the child life.</a:t>
            </a:r>
          </a:p>
          <a:p>
            <a:pPr algn="just"/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548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BDE3FBD5-CF79-44C4-B012-390D4A493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96000"/>
          </a:xfrm>
          <a:pattFill prst="pct20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="" xmlns:p14="http://schemas.microsoft.com/office/powerpoint/2010/main" val="36927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31E93A-EE62-4391-A28A-16B5CA963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521130"/>
            <a:ext cx="8530046" cy="5747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ORPHAN FOUNDATION </a:t>
            </a:r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b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by,</a:t>
            </a:r>
            <a:b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Santosh</a:t>
            </a:r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Mali Sir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="" xmlns:a16="http://schemas.microsoft.com/office/drawing/2014/main" id="{3CBC9EB1-224C-4E32-8347-C302D6535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70905427"/>
              </p:ext>
            </p:extLst>
          </p:nvPr>
        </p:nvGraphicFramePr>
        <p:xfrm>
          <a:off x="6531429" y="4598127"/>
          <a:ext cx="5225142" cy="2044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428">
                  <a:extLst>
                    <a:ext uri="{9D8B030D-6E8A-4147-A177-3AD203B41FA5}">
                      <a16:colId xmlns="" xmlns:a16="http://schemas.microsoft.com/office/drawing/2014/main" val="2790162915"/>
                    </a:ext>
                  </a:extLst>
                </a:gridCol>
                <a:gridCol w="2727714">
                  <a:extLst>
                    <a:ext uri="{9D8B030D-6E8A-4147-A177-3AD203B41FA5}">
                      <a16:colId xmlns="" xmlns:a16="http://schemas.microsoft.com/office/drawing/2014/main" val="3786484749"/>
                    </a:ext>
                  </a:extLst>
                </a:gridCol>
              </a:tblGrid>
              <a:tr h="459161">
                <a:tc>
                  <a:txBody>
                    <a:bodyPr/>
                    <a:lstStyle/>
                    <a:p>
                      <a:r>
                        <a:rPr lang="en-IN" sz="1200" dirty="0"/>
                        <a:t>ENTROLLMENT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STUDENT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03863219"/>
                  </a:ext>
                </a:extLst>
              </a:tr>
              <a:tr h="5205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(EBEON0721404916)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KRISHNA PRASANNA D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36234559"/>
                  </a:ext>
                </a:extLst>
              </a:tr>
              <a:tr h="483326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(EBEON0721397667)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SYED SAFRIN ARAFA S 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55978247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(EBEON0721396924)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VEMBULAKSHMI R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11884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56571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25008B-395A-4B5D-98A3-795DE7CE7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223927"/>
            <a:ext cx="9602789" cy="53061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F5CED5-6D3D-4C5C-B3EB-1E15B562F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722977"/>
            <a:ext cx="9602789" cy="1412045"/>
          </a:xfrm>
        </p:spPr>
        <p:txBody>
          <a:bodyPr>
            <a:no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will help to improve the current situation of orphan child and give them needed help that they deserve.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donation online portal as the social platform to improve the current condition of orphans.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208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2DD6963B-9347-4754-8E1B-1EB8D801E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45" y="801511"/>
            <a:ext cx="9810045" cy="44365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55235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5C883E-6359-4FCC-9025-14DB2C034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204401"/>
            <a:ext cx="9564689" cy="510099"/>
          </a:xfrm>
        </p:spPr>
        <p:txBody>
          <a:bodyPr>
            <a:noAutofit/>
          </a:bodyPr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B56F870-3FC9-40DA-AB61-58EE33902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480" y="2037805"/>
            <a:ext cx="9494520" cy="293914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6475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5C883E-6359-4FCC-9025-14DB2C034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204401"/>
            <a:ext cx="9564689" cy="510099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B56F870-3FC9-40DA-AB61-58EE33902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3429000"/>
            <a:ext cx="9564689" cy="238310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orphanage is a place where children without parents are cared for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housed and also due to children in some financial needs or family problems.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Orphan having idea to help these children and educate them 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Orphan provide care, support and protection to the children through shelter, food and education.</a:t>
            </a:r>
          </a:p>
        </p:txBody>
      </p:sp>
    </p:spTree>
    <p:extLst>
      <p:ext uri="{BB962C8B-B14F-4D97-AF65-F5344CB8AC3E}">
        <p14:creationId xmlns="" xmlns:p14="http://schemas.microsoft.com/office/powerpoint/2010/main" val="58647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5C883E-6359-4FCC-9025-14DB2C034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204401"/>
            <a:ext cx="9564689" cy="510099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AIMS &amp; OBJECTIVES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B56F870-3FC9-40DA-AB61-58EE33902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915" y="2155371"/>
            <a:ext cx="9470572" cy="2090058"/>
          </a:xfrm>
        </p:spPr>
        <p:txBody>
          <a:bodyPr>
            <a:no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donate through online for the orphanage children who lost their parents ,shelter ,accommodation .</a:t>
            </a:r>
          </a:p>
        </p:txBody>
      </p:sp>
    </p:spTree>
    <p:extLst>
      <p:ext uri="{BB962C8B-B14F-4D97-AF65-F5344CB8AC3E}">
        <p14:creationId xmlns="" xmlns:p14="http://schemas.microsoft.com/office/powerpoint/2010/main" val="58647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8C430A-A096-4542-840F-995AFB01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842" y="513077"/>
            <a:ext cx="9612315" cy="5518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7593AF-DFC1-4709-9346-C5F2BA4F8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33600"/>
            <a:ext cx="9612315" cy="2800350"/>
          </a:xfrm>
        </p:spPr>
        <p:txBody>
          <a:bodyPr>
            <a:noAutofit/>
          </a:bodyPr>
          <a:lstStyle/>
          <a:p>
            <a:pPr marL="457200" indent="-45720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US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="" xmlns:p14="http://schemas.microsoft.com/office/powerpoint/2010/main" val="3448856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8C430A-A096-4542-840F-995AFB01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842" y="513077"/>
            <a:ext cx="9612315" cy="5518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7593AF-DFC1-4709-9346-C5F2BA4F8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023" y="1476103"/>
            <a:ext cx="10260603" cy="4441371"/>
          </a:xfrm>
        </p:spPr>
        <p:txBody>
          <a:bodyPr>
            <a:noAutofit/>
          </a:bodyPr>
          <a:lstStyle/>
          <a:p>
            <a:pPr marL="457200" indent="-45720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1.HTML-Hyper Text Markup Language</a:t>
            </a:r>
          </a:p>
          <a:p>
            <a:pPr marL="457200" indent="-45720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- Structure of the page.</a:t>
            </a:r>
          </a:p>
          <a:p>
            <a:pPr marL="457200" indent="-45720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2.CSS-Cascading Style Sheets</a:t>
            </a:r>
          </a:p>
          <a:p>
            <a:pPr marL="457200" indent="-45720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- Used to Style the Page.</a:t>
            </a:r>
          </a:p>
          <a:p>
            <a:pPr marL="457200" indent="-45720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3.JAVASCRIPT</a:t>
            </a:r>
          </a:p>
          <a:p>
            <a:pPr marL="457200" indent="-45720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page.</a:t>
            </a:r>
          </a:p>
          <a:p>
            <a:pPr marL="457200" indent="-45720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CORE JAVA.</a:t>
            </a:r>
          </a:p>
          <a:p>
            <a:pPr marL="457200" indent="-45720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</a:p>
          <a:p>
            <a:pPr marL="457200" indent="-45720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1.Eclipse.</a:t>
            </a:r>
          </a:p>
          <a:p>
            <a:pPr marL="457200" indent="-45720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8856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8C430A-A096-4542-840F-995AFB01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842" y="513077"/>
            <a:ext cx="9612315" cy="5518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PAGE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7593AF-DFC1-4709-9346-C5F2BA4F8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33600"/>
            <a:ext cx="9612315" cy="280035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 page Developed by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R.Vembulakshmi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Page is the main web page of a website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Main Page, the details of our needs , contact us , about us and also having donation page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8856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A79B294F-5566-430A-B145-A7E330654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134100"/>
          </a:xfrm>
        </p:spPr>
      </p:pic>
    </p:spTree>
    <p:extLst>
      <p:ext uri="{BB962C8B-B14F-4D97-AF65-F5344CB8AC3E}">
        <p14:creationId xmlns="" xmlns:p14="http://schemas.microsoft.com/office/powerpoint/2010/main" val="1018687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758</TotalTime>
  <Words>465</Words>
  <Application>Microsoft Office PowerPoint</Application>
  <PresentationFormat>Custom</PresentationFormat>
  <Paragraphs>66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Parallax</vt:lpstr>
      <vt:lpstr>Slide 1</vt:lpstr>
      <vt:lpstr>ORPHAN FOUNDATION SYSTEM  Guided by, Santosh Mali Sir</vt:lpstr>
      <vt:lpstr>CONTENTS</vt:lpstr>
      <vt:lpstr>INTRODUCTION</vt:lpstr>
      <vt:lpstr>AIMS &amp; OBJECTIVES</vt:lpstr>
      <vt:lpstr>MODULES</vt:lpstr>
      <vt:lpstr>TECHNICAL SPECIFICATION </vt:lpstr>
      <vt:lpstr>MAIN PAGE</vt:lpstr>
      <vt:lpstr>Slide 9</vt:lpstr>
      <vt:lpstr>HOME PAGE</vt:lpstr>
      <vt:lpstr>Slide 11</vt:lpstr>
      <vt:lpstr>NEEDS</vt:lpstr>
      <vt:lpstr>Slide 13</vt:lpstr>
      <vt:lpstr>ABOUT US</vt:lpstr>
      <vt:lpstr>Slide 15</vt:lpstr>
      <vt:lpstr>CONTACT </vt:lpstr>
      <vt:lpstr>Slide 17</vt:lpstr>
      <vt:lpstr>DONATION</vt:lpstr>
      <vt:lpstr>Slide 19</vt:lpstr>
      <vt:lpstr>CONCLUSION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ORPHAN FOUNDATION SYSTEM</dc:title>
  <dc:creator>LAXMIPRASANNA MANCHIKATLA</dc:creator>
  <cp:lastModifiedBy>admin</cp:lastModifiedBy>
  <cp:revision>24</cp:revision>
  <dcterms:created xsi:type="dcterms:W3CDTF">2021-09-14T16:13:35Z</dcterms:created>
  <dcterms:modified xsi:type="dcterms:W3CDTF">2021-10-24T07:42:58Z</dcterms:modified>
</cp:coreProperties>
</file>