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9" r:id="rId2"/>
    <p:sldId id="260" r:id="rId3"/>
    <p:sldId id="261" r:id="rId4"/>
    <p:sldId id="271" r:id="rId5"/>
    <p:sldId id="262" r:id="rId6"/>
    <p:sldId id="263" r:id="rId7"/>
    <p:sldId id="269" r:id="rId8"/>
    <p:sldId id="270" r:id="rId9"/>
    <p:sldId id="264" r:id="rId10"/>
    <p:sldId id="268"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XMIPRASANNA MANCHIKATLA" initials="LM" lastIdx="1" clrIdx="0">
    <p:extLst>
      <p:ext uri="{19B8F6BF-5375-455C-9EA6-DF929625EA0E}">
        <p15:presenceInfo xmlns:p15="http://schemas.microsoft.com/office/powerpoint/2012/main" userId="d119cda8ca4817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0T16:10:03.031" idx="1">
    <p:pos x="7496" y="3982"/>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D00DA2-D894-4F5A-A581-38FFA826DA66}" type="datetimeFigureOut">
              <a:rPr lang="en-IN" smtClean="0"/>
              <a:t>10-10-2021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FFA3A35-E726-4A56-A865-F8045E46D428}" type="slidenum">
              <a:rPr lang="en-IN" smtClean="0"/>
              <a:t>‹#›</a:t>
            </a:fld>
            <a:endParaRPr lang="en-IN"/>
          </a:p>
        </p:txBody>
      </p:sp>
    </p:spTree>
    <p:extLst>
      <p:ext uri="{BB962C8B-B14F-4D97-AF65-F5344CB8AC3E}">
        <p14:creationId xmlns:p14="http://schemas.microsoft.com/office/powerpoint/2010/main" val="1934651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00DA2-D894-4F5A-A581-38FFA826DA66}" type="datetimeFigureOut">
              <a:rPr lang="en-IN" smtClean="0"/>
              <a:t>10-10-2021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FA3A35-E726-4A56-A865-F8045E46D428}" type="slidenum">
              <a:rPr lang="en-IN" smtClean="0"/>
              <a:t>‹#›</a:t>
            </a:fld>
            <a:endParaRPr lang="en-IN"/>
          </a:p>
        </p:txBody>
      </p:sp>
    </p:spTree>
    <p:extLst>
      <p:ext uri="{BB962C8B-B14F-4D97-AF65-F5344CB8AC3E}">
        <p14:creationId xmlns:p14="http://schemas.microsoft.com/office/powerpoint/2010/main" val="68244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00DA2-D894-4F5A-A581-38FFA826DA66}"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A3A35-E726-4A56-A865-F8045E46D428}" type="slidenum">
              <a:rPr lang="en-IN" smtClean="0"/>
              <a:t>‹#›</a:t>
            </a:fld>
            <a:endParaRPr lang="en-IN"/>
          </a:p>
        </p:txBody>
      </p:sp>
    </p:spTree>
    <p:extLst>
      <p:ext uri="{BB962C8B-B14F-4D97-AF65-F5344CB8AC3E}">
        <p14:creationId xmlns:p14="http://schemas.microsoft.com/office/powerpoint/2010/main" val="300108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00DA2-D894-4F5A-A581-38FFA826DA66}"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A3A35-E726-4A56-A865-F8045E46D428}" type="slidenum">
              <a:rPr lang="en-IN" smtClean="0"/>
              <a:t>‹#›</a:t>
            </a:fld>
            <a:endParaRPr lang="en-IN"/>
          </a:p>
        </p:txBody>
      </p:sp>
    </p:spTree>
    <p:extLst>
      <p:ext uri="{BB962C8B-B14F-4D97-AF65-F5344CB8AC3E}">
        <p14:creationId xmlns:p14="http://schemas.microsoft.com/office/powerpoint/2010/main" val="1761961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00DA2-D894-4F5A-A581-38FFA826DA66}"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A3A35-E726-4A56-A865-F8045E46D428}" type="slidenum">
              <a:rPr lang="en-IN" smtClean="0"/>
              <a:t>‹#›</a:t>
            </a:fld>
            <a:endParaRPr lang="en-IN"/>
          </a:p>
        </p:txBody>
      </p:sp>
    </p:spTree>
    <p:extLst>
      <p:ext uri="{BB962C8B-B14F-4D97-AF65-F5344CB8AC3E}">
        <p14:creationId xmlns:p14="http://schemas.microsoft.com/office/powerpoint/2010/main" val="1131020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00DA2-D894-4F5A-A581-38FFA826DA66}"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A3A35-E726-4A56-A865-F8045E46D428}" type="slidenum">
              <a:rPr lang="en-IN" smtClean="0"/>
              <a:t>‹#›</a:t>
            </a:fld>
            <a:endParaRPr lang="en-IN"/>
          </a:p>
        </p:txBody>
      </p:sp>
    </p:spTree>
    <p:extLst>
      <p:ext uri="{BB962C8B-B14F-4D97-AF65-F5344CB8AC3E}">
        <p14:creationId xmlns:p14="http://schemas.microsoft.com/office/powerpoint/2010/main" val="422325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00DA2-D894-4F5A-A581-38FFA826DA66}"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A3A35-E726-4A56-A865-F8045E46D428}" type="slidenum">
              <a:rPr lang="en-IN" smtClean="0"/>
              <a:t>‹#›</a:t>
            </a:fld>
            <a:endParaRPr lang="en-IN"/>
          </a:p>
        </p:txBody>
      </p:sp>
    </p:spTree>
    <p:extLst>
      <p:ext uri="{BB962C8B-B14F-4D97-AF65-F5344CB8AC3E}">
        <p14:creationId xmlns:p14="http://schemas.microsoft.com/office/powerpoint/2010/main" val="367880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00DA2-D894-4F5A-A581-38FFA826DA66}"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A3A35-E726-4A56-A865-F8045E46D428}" type="slidenum">
              <a:rPr lang="en-IN" smtClean="0"/>
              <a:t>‹#›</a:t>
            </a:fld>
            <a:endParaRPr lang="en-IN"/>
          </a:p>
        </p:txBody>
      </p:sp>
    </p:spTree>
    <p:extLst>
      <p:ext uri="{BB962C8B-B14F-4D97-AF65-F5344CB8AC3E}">
        <p14:creationId xmlns:p14="http://schemas.microsoft.com/office/powerpoint/2010/main" val="2929651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00DA2-D894-4F5A-A581-38FFA826DA66}"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A3A35-E726-4A56-A865-F8045E46D428}" type="slidenum">
              <a:rPr lang="en-IN" smtClean="0"/>
              <a:t>‹#›</a:t>
            </a:fld>
            <a:endParaRPr lang="en-IN"/>
          </a:p>
        </p:txBody>
      </p:sp>
    </p:spTree>
    <p:extLst>
      <p:ext uri="{BB962C8B-B14F-4D97-AF65-F5344CB8AC3E}">
        <p14:creationId xmlns:p14="http://schemas.microsoft.com/office/powerpoint/2010/main" val="52716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00DA2-D894-4F5A-A581-38FFA826DA66}"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FFA3A35-E726-4A56-A865-F8045E46D428}" type="slidenum">
              <a:rPr lang="en-IN" smtClean="0"/>
              <a:t>‹#›</a:t>
            </a:fld>
            <a:endParaRPr lang="en-IN"/>
          </a:p>
        </p:txBody>
      </p:sp>
    </p:spTree>
    <p:extLst>
      <p:ext uri="{BB962C8B-B14F-4D97-AF65-F5344CB8AC3E}">
        <p14:creationId xmlns:p14="http://schemas.microsoft.com/office/powerpoint/2010/main" val="2280149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00DA2-D894-4F5A-A581-38FFA826DA66}"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A3A35-E726-4A56-A865-F8045E46D428}" type="slidenum">
              <a:rPr lang="en-IN" smtClean="0"/>
              <a:t>‹#›</a:t>
            </a:fld>
            <a:endParaRPr lang="en-IN"/>
          </a:p>
        </p:txBody>
      </p:sp>
    </p:spTree>
    <p:extLst>
      <p:ext uri="{BB962C8B-B14F-4D97-AF65-F5344CB8AC3E}">
        <p14:creationId xmlns:p14="http://schemas.microsoft.com/office/powerpoint/2010/main" val="1612156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D00DA2-D894-4F5A-A581-38FFA826DA66}" type="datetimeFigureOut">
              <a:rPr lang="en-IN" smtClean="0"/>
              <a:t>10-10-2021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FA3A35-E726-4A56-A865-F8045E46D428}" type="slidenum">
              <a:rPr lang="en-IN" smtClean="0"/>
              <a:t>‹#›</a:t>
            </a:fld>
            <a:endParaRPr lang="en-IN"/>
          </a:p>
        </p:txBody>
      </p:sp>
    </p:spTree>
    <p:extLst>
      <p:ext uri="{BB962C8B-B14F-4D97-AF65-F5344CB8AC3E}">
        <p14:creationId xmlns:p14="http://schemas.microsoft.com/office/powerpoint/2010/main" val="1615416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D00DA2-D894-4F5A-A581-38FFA826DA66}" type="datetimeFigureOut">
              <a:rPr lang="en-IN" smtClean="0"/>
              <a:t>10-10-2021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FA3A35-E726-4A56-A865-F8045E46D428}" type="slidenum">
              <a:rPr lang="en-IN" smtClean="0"/>
              <a:t>‹#›</a:t>
            </a:fld>
            <a:endParaRPr lang="en-IN"/>
          </a:p>
        </p:txBody>
      </p:sp>
    </p:spTree>
    <p:extLst>
      <p:ext uri="{BB962C8B-B14F-4D97-AF65-F5344CB8AC3E}">
        <p14:creationId xmlns:p14="http://schemas.microsoft.com/office/powerpoint/2010/main" val="1336585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D00DA2-D894-4F5A-A581-38FFA826DA66}" type="datetimeFigureOut">
              <a:rPr lang="en-IN" smtClean="0"/>
              <a:t>10-10-2021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FA3A35-E726-4A56-A865-F8045E46D428}" type="slidenum">
              <a:rPr lang="en-IN" smtClean="0"/>
              <a:t>‹#›</a:t>
            </a:fld>
            <a:endParaRPr lang="en-IN"/>
          </a:p>
        </p:txBody>
      </p:sp>
    </p:spTree>
    <p:extLst>
      <p:ext uri="{BB962C8B-B14F-4D97-AF65-F5344CB8AC3E}">
        <p14:creationId xmlns:p14="http://schemas.microsoft.com/office/powerpoint/2010/main" val="3566157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00DA2-D894-4F5A-A581-38FFA826DA66}" type="datetimeFigureOut">
              <a:rPr lang="en-IN" smtClean="0"/>
              <a:t>10-10-2021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FA3A35-E726-4A56-A865-F8045E46D428}" type="slidenum">
              <a:rPr lang="en-IN" smtClean="0"/>
              <a:t>‹#›</a:t>
            </a:fld>
            <a:endParaRPr lang="en-IN"/>
          </a:p>
        </p:txBody>
      </p:sp>
    </p:spTree>
    <p:extLst>
      <p:ext uri="{BB962C8B-B14F-4D97-AF65-F5344CB8AC3E}">
        <p14:creationId xmlns:p14="http://schemas.microsoft.com/office/powerpoint/2010/main" val="3932817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00DA2-D894-4F5A-A581-38FFA826DA66}" type="datetimeFigureOut">
              <a:rPr lang="en-IN" smtClean="0"/>
              <a:t>10-10-2021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FA3A35-E726-4A56-A865-F8045E46D428}" type="slidenum">
              <a:rPr lang="en-IN" smtClean="0"/>
              <a:t>‹#›</a:t>
            </a:fld>
            <a:endParaRPr lang="en-IN"/>
          </a:p>
        </p:txBody>
      </p:sp>
    </p:spTree>
    <p:extLst>
      <p:ext uri="{BB962C8B-B14F-4D97-AF65-F5344CB8AC3E}">
        <p14:creationId xmlns:p14="http://schemas.microsoft.com/office/powerpoint/2010/main" val="499026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00DA2-D894-4F5A-A581-38FFA826DA66}" type="datetimeFigureOut">
              <a:rPr lang="en-IN" smtClean="0"/>
              <a:t>10-10-2021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FA3A35-E726-4A56-A865-F8045E46D428}" type="slidenum">
              <a:rPr lang="en-IN" smtClean="0"/>
              <a:t>‹#›</a:t>
            </a:fld>
            <a:endParaRPr lang="en-IN"/>
          </a:p>
        </p:txBody>
      </p:sp>
    </p:spTree>
    <p:extLst>
      <p:ext uri="{BB962C8B-B14F-4D97-AF65-F5344CB8AC3E}">
        <p14:creationId xmlns:p14="http://schemas.microsoft.com/office/powerpoint/2010/main" val="574064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60">
          <a:fgClr>
            <a:schemeClr val="accent1">
              <a:lumMod val="40000"/>
              <a:lumOff val="60000"/>
            </a:schemeClr>
          </a:fgClr>
          <a:bgClr>
            <a:schemeClr val="bg1"/>
          </a:bgClr>
        </a:patt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D00DA2-D894-4F5A-A581-38FFA826DA66}" type="datetimeFigureOut">
              <a:rPr lang="en-IN" smtClean="0"/>
              <a:t>10-10-2021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FA3A35-E726-4A56-A865-F8045E46D428}" type="slidenum">
              <a:rPr lang="en-IN" smtClean="0"/>
              <a:t>‹#›</a:t>
            </a:fld>
            <a:endParaRPr lang="en-IN"/>
          </a:p>
        </p:txBody>
      </p:sp>
    </p:spTree>
    <p:extLst>
      <p:ext uri="{BB962C8B-B14F-4D97-AF65-F5344CB8AC3E}">
        <p14:creationId xmlns:p14="http://schemas.microsoft.com/office/powerpoint/2010/main" val="31791475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E93A-EE62-4391-A28A-16B5CA9638FF}"/>
              </a:ext>
            </a:extLst>
          </p:cNvPr>
          <p:cNvSpPr>
            <a:spLocks noGrp="1"/>
          </p:cNvSpPr>
          <p:nvPr>
            <p:ph type="ctrTitle"/>
          </p:nvPr>
        </p:nvSpPr>
        <p:spPr>
          <a:xfrm>
            <a:off x="1999933" y="999720"/>
            <a:ext cx="8574622" cy="2686928"/>
          </a:xfrm>
        </p:spPr>
        <p:txBody>
          <a:bodyPr>
            <a:normAutofit fontScale="90000"/>
          </a:bodyPr>
          <a:lstStyle/>
          <a:p>
            <a:pPr algn="ctr"/>
            <a:r>
              <a:rPr lang="en-US" b="1" dirty="0">
                <a:solidFill>
                  <a:schemeClr val="tx2"/>
                </a:solidFill>
                <a:latin typeface="Times New Roman" panose="02020603050405020304" pitchFamily="18" charset="0"/>
                <a:cs typeface="Times New Roman" panose="02020603050405020304" pitchFamily="18" charset="0"/>
              </a:rPr>
              <a:t>ORPHAN FOUNDATION SYSTEM</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AAE4316-7E49-4922-A2DC-DA5353420A7C}"/>
              </a:ext>
            </a:extLst>
          </p:cNvPr>
          <p:cNvSpPr>
            <a:spLocks noGrp="1"/>
          </p:cNvSpPr>
          <p:nvPr>
            <p:ph type="subTitle" idx="1"/>
          </p:nvPr>
        </p:nvSpPr>
        <p:spPr>
          <a:xfrm>
            <a:off x="6456219" y="4191194"/>
            <a:ext cx="5735782" cy="2573475"/>
          </a:xfrm>
        </p:spPr>
        <p:txBody>
          <a:bodyPr>
            <a:normAutofit/>
          </a:bodyPr>
          <a:lstStyle/>
          <a:p>
            <a:pPr algn="ctr"/>
            <a:r>
              <a:rPr lang="en-US" b="1" dirty="0">
                <a:solidFill>
                  <a:srgbClr val="FF0000"/>
                </a:solidFill>
                <a:latin typeface="Times New Roman" panose="02020603050405020304" pitchFamily="18" charset="0"/>
                <a:cs typeface="Times New Roman" panose="02020603050405020304" pitchFamily="18" charset="0"/>
              </a:rPr>
              <a:t>                                                                                      GROUP NO-2</a:t>
            </a:r>
          </a:p>
          <a:p>
            <a:pPr algn="l"/>
            <a:r>
              <a:rPr lang="en-US" b="1" dirty="0">
                <a:solidFill>
                  <a:srgbClr val="FF0000"/>
                </a:solidFill>
                <a:latin typeface="Times New Roman" panose="02020603050405020304" pitchFamily="18" charset="0"/>
                <a:cs typeface="Times New Roman" panose="02020603050405020304" pitchFamily="18" charset="0"/>
              </a:rPr>
              <a:t>KRISHNA PRASANNA D-EBEON0721404916</a:t>
            </a:r>
          </a:p>
          <a:p>
            <a:pPr algn="l"/>
            <a:r>
              <a:rPr lang="en-US" b="1" dirty="0">
                <a:solidFill>
                  <a:srgbClr val="FF0000"/>
                </a:solidFill>
                <a:latin typeface="Times New Roman" panose="02020603050405020304" pitchFamily="18" charset="0"/>
                <a:cs typeface="Times New Roman" panose="02020603050405020304" pitchFamily="18" charset="0"/>
              </a:rPr>
              <a:t>VEMBULAKSHMI R-EBEON0721396924</a:t>
            </a:r>
          </a:p>
          <a:p>
            <a:pPr algn="l"/>
            <a:r>
              <a:rPr lang="en-US" b="1" dirty="0">
                <a:solidFill>
                  <a:srgbClr val="FF0000"/>
                </a:solidFill>
                <a:latin typeface="Times New Roman" panose="02020603050405020304" pitchFamily="18" charset="0"/>
                <a:cs typeface="Times New Roman" panose="02020603050405020304" pitchFamily="18" charset="0"/>
              </a:rPr>
              <a:t>SYED SAFRIN ARAFA S-EBEON0721397667</a:t>
            </a:r>
          </a:p>
          <a:p>
            <a:pPr algn="l"/>
            <a:endParaRPr lang="en-US" b="1" dirty="0">
              <a:solidFill>
                <a:srgbClr val="FF0000"/>
              </a:solidFill>
              <a:latin typeface="Times New Roman" panose="02020603050405020304" pitchFamily="18" charset="0"/>
              <a:cs typeface="Times New Roman" panose="02020603050405020304" pitchFamily="18" charset="0"/>
            </a:endParaRPr>
          </a:p>
          <a:p>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71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96DC-F618-4558-B737-168A6309521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DE3FBD5-CF79-44C4-B012-390D4A4932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1" y="422563"/>
            <a:ext cx="10117569" cy="5486399"/>
          </a:xfrm>
        </p:spPr>
      </p:pic>
    </p:spTree>
    <p:extLst>
      <p:ext uri="{BB962C8B-B14F-4D97-AF65-F5344CB8AC3E}">
        <p14:creationId xmlns:p14="http://schemas.microsoft.com/office/powerpoint/2010/main" val="36927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008B-395A-4B5D-98A3-795DE7CE7875}"/>
              </a:ext>
            </a:extLst>
          </p:cNvPr>
          <p:cNvSpPr>
            <a:spLocks noGrp="1"/>
          </p:cNvSpPr>
          <p:nvPr>
            <p:ph type="title"/>
          </p:nvPr>
        </p:nvSpPr>
        <p:spPr>
          <a:xfrm>
            <a:off x="1484311" y="126610"/>
            <a:ext cx="10018713" cy="1561513"/>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F5CED5-6D3D-4C5C-B3EB-1E15B562F141}"/>
              </a:ext>
            </a:extLst>
          </p:cNvPr>
          <p:cNvSpPr>
            <a:spLocks noGrp="1"/>
          </p:cNvSpPr>
          <p:nvPr>
            <p:ph idx="1"/>
          </p:nvPr>
        </p:nvSpPr>
        <p:spPr>
          <a:xfrm>
            <a:off x="1498379" y="1494693"/>
            <a:ext cx="10018713" cy="2824089"/>
          </a:xfrm>
        </p:spPr>
        <p:txBody>
          <a:bodyPr/>
          <a:lstStyle/>
          <a:p>
            <a:pPr algn="just"/>
            <a:r>
              <a:rPr lang="en-US" dirty="0">
                <a:latin typeface="Times New Roman" panose="02020603050405020304" pitchFamily="18" charset="0"/>
                <a:cs typeface="Times New Roman" panose="02020603050405020304" pitchFamily="18" charset="0"/>
              </a:rPr>
              <a:t>It will help to improve the current situation of orphan child and give them needed help that they deserve.</a:t>
            </a:r>
          </a:p>
          <a:p>
            <a:pPr algn="just"/>
            <a:r>
              <a:rPr lang="en-US" dirty="0">
                <a:latin typeface="Times New Roman" panose="02020603050405020304" pitchFamily="18" charset="0"/>
                <a:cs typeface="Times New Roman" panose="02020603050405020304" pitchFamily="18" charset="0"/>
              </a:rPr>
              <a:t>In future we can use the donation online portal as the social platform to improve the current condition of orphans.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08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8C749-09DA-4DC0-9E0C-3188EEF2587D}"/>
              </a:ext>
            </a:extLst>
          </p:cNvPr>
          <p:cNvSpPr>
            <a:spLocks noGrp="1"/>
          </p:cNvSpPr>
          <p:nvPr>
            <p:ph type="title"/>
          </p:nvPr>
        </p:nvSpPr>
        <p:spPr>
          <a:xfrm>
            <a:off x="1484311" y="970670"/>
            <a:ext cx="10018713" cy="4389121"/>
          </a:xfrm>
        </p:spPr>
        <p:txBody>
          <a:bodyPr>
            <a:normAutofit/>
          </a:bodyPr>
          <a:lstStyle/>
          <a:p>
            <a:r>
              <a:rPr lang="en-US" sz="6000" dirty="0">
                <a:latin typeface="Algerian" panose="04020705040A02060702" pitchFamily="82" charset="0"/>
                <a:cs typeface="Times New Roman" panose="02020603050405020304" pitchFamily="18" charset="0"/>
              </a:rPr>
              <a:t>THANK</a:t>
            </a:r>
            <a:r>
              <a:rPr lang="en-US" sz="6000" dirty="0">
                <a:latin typeface="Algerian" panose="04020705040A02060702" pitchFamily="82" charset="0"/>
              </a:rPr>
              <a:t> </a:t>
            </a:r>
            <a:r>
              <a:rPr lang="en-US" sz="6000" dirty="0">
                <a:latin typeface="Algerian" panose="04020705040A02060702" pitchFamily="82" charset="0"/>
                <a:cs typeface="Times New Roman" panose="02020603050405020304" pitchFamily="18" charset="0"/>
              </a:rPr>
              <a:t>YOU</a:t>
            </a:r>
            <a:endParaRPr lang="en-IN" sz="6000"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2552356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430A-A096-4542-840F-995AFB01421A}"/>
              </a:ext>
            </a:extLst>
          </p:cNvPr>
          <p:cNvSpPr>
            <a:spLocks noGrp="1"/>
          </p:cNvSpPr>
          <p:nvPr>
            <p:ph type="title"/>
          </p:nvPr>
        </p:nvSpPr>
        <p:spPr>
          <a:xfrm>
            <a:off x="1484311" y="267288"/>
            <a:ext cx="10018713" cy="1035040"/>
          </a:xfrm>
        </p:spPr>
        <p:txBody>
          <a:bodyPr/>
          <a:lstStyle/>
          <a:p>
            <a:r>
              <a:rPr lang="en-US" b="1" dirty="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7593AF-DFC1-4709-9346-C5F2BA4F8E1B}"/>
              </a:ext>
            </a:extLst>
          </p:cNvPr>
          <p:cNvSpPr>
            <a:spLocks noGrp="1"/>
          </p:cNvSpPr>
          <p:nvPr>
            <p:ph idx="1"/>
          </p:nvPr>
        </p:nvSpPr>
        <p:spPr>
          <a:xfrm>
            <a:off x="1484310" y="1631853"/>
            <a:ext cx="10018713" cy="4159348"/>
          </a:xfrm>
        </p:spPr>
        <p:txBody>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INTRODUCTION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MAIN PAGE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NEEDS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ABOUT US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CONTACT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DONATION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CONCLUSION</a:t>
            </a:r>
          </a:p>
          <a:p>
            <a:pPr marL="457200" indent="-4572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885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C883E-6359-4FCC-9025-14DB2C034FEB}"/>
              </a:ext>
            </a:extLst>
          </p:cNvPr>
          <p:cNvSpPr>
            <a:spLocks noGrp="1"/>
          </p:cNvSpPr>
          <p:nvPr>
            <p:ph type="title"/>
          </p:nvPr>
        </p:nvSpPr>
        <p:spPr>
          <a:xfrm>
            <a:off x="1484311" y="337626"/>
            <a:ext cx="10018713" cy="1406768"/>
          </a:xfrm>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56F870-3FC9-40DA-AB61-58EE339026BF}"/>
              </a:ext>
            </a:extLst>
          </p:cNvPr>
          <p:cNvSpPr>
            <a:spLocks noGrp="1"/>
          </p:cNvSpPr>
          <p:nvPr>
            <p:ph idx="1"/>
          </p:nvPr>
        </p:nvSpPr>
        <p:spPr>
          <a:xfrm>
            <a:off x="1484310" y="1744394"/>
            <a:ext cx="10018713" cy="4046807"/>
          </a:xfrm>
        </p:spPr>
        <p:txBody>
          <a:bodyPr/>
          <a:lstStyle/>
          <a:p>
            <a:pPr algn="just"/>
            <a:r>
              <a:rPr lang="en-US" dirty="0">
                <a:latin typeface="Times New Roman" panose="02020603050405020304" pitchFamily="18" charset="0"/>
                <a:cs typeface="Times New Roman" panose="02020603050405020304" pitchFamily="18" charset="0"/>
              </a:rPr>
              <a:t>An orphanage is a place where children without parents are cared for and housed.</a:t>
            </a:r>
          </a:p>
          <a:p>
            <a:pPr algn="just"/>
            <a:r>
              <a:rPr lang="en-US" dirty="0">
                <a:latin typeface="Times New Roman" panose="02020603050405020304" pitchFamily="18" charset="0"/>
                <a:cs typeface="Times New Roman" panose="02020603050405020304" pitchFamily="18" charset="0"/>
              </a:rPr>
              <a:t>If a child has no parents as the parents died or lost custody the child is considered as an orphan.</a:t>
            </a:r>
          </a:p>
          <a:p>
            <a:pPr algn="just"/>
            <a:r>
              <a:rPr lang="en-US" dirty="0">
                <a:latin typeface="Times New Roman" panose="02020603050405020304" pitchFamily="18" charset="0"/>
                <a:cs typeface="Times New Roman" panose="02020603050405020304" pitchFamily="18" charset="0"/>
              </a:rPr>
              <a:t>An orphanage will care for babies and also older children without parents. Orphanages care for children until they can be placed in homes and get adopted.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47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DD8D-1EB8-41E5-AAFA-7C14D41C4A2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79B294F-5566-430A-B145-A7E3306545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2" y="685800"/>
            <a:ext cx="10018712" cy="5278902"/>
          </a:xfrm>
        </p:spPr>
      </p:pic>
    </p:spTree>
    <p:extLst>
      <p:ext uri="{BB962C8B-B14F-4D97-AF65-F5344CB8AC3E}">
        <p14:creationId xmlns:p14="http://schemas.microsoft.com/office/powerpoint/2010/main" val="1018687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60">
          <a:fgClr>
            <a:schemeClr val="accent1">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434F-0545-40EE-A941-015CDD916FD9}"/>
              </a:ext>
            </a:extLst>
          </p:cNvPr>
          <p:cNvSpPr>
            <a:spLocks noGrp="1"/>
          </p:cNvSpPr>
          <p:nvPr>
            <p:ph type="title"/>
          </p:nvPr>
        </p:nvSpPr>
        <p:spPr>
          <a:xfrm>
            <a:off x="1484311" y="126610"/>
            <a:ext cx="10018713" cy="1533378"/>
          </a:xfrm>
        </p:spPr>
        <p:txBody>
          <a:bodyPr/>
          <a:lstStyle/>
          <a:p>
            <a:r>
              <a:rPr lang="en-US" b="1" dirty="0">
                <a:latin typeface="Times New Roman" panose="02020603050405020304" pitchFamily="18" charset="0"/>
                <a:cs typeface="Times New Roman" panose="02020603050405020304" pitchFamily="18" charset="0"/>
              </a:rPr>
              <a:t>MAINPAGE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2D2EA9-9695-4BE3-AB3B-269EACFE7F63}"/>
              </a:ext>
            </a:extLst>
          </p:cNvPr>
          <p:cNvSpPr>
            <a:spLocks noGrp="1"/>
          </p:cNvSpPr>
          <p:nvPr>
            <p:ph idx="1"/>
          </p:nvPr>
        </p:nvSpPr>
        <p:spPr>
          <a:xfrm>
            <a:off x="1484310" y="1448973"/>
            <a:ext cx="10018713" cy="3207434"/>
          </a:xfrm>
        </p:spPr>
        <p:txBody>
          <a:bodyPr/>
          <a:lstStyle/>
          <a:p>
            <a:pPr algn="just"/>
            <a:r>
              <a:rPr lang="en-US" dirty="0">
                <a:latin typeface="Times New Roman" panose="02020603050405020304" pitchFamily="18" charset="0"/>
                <a:cs typeface="Times New Roman" panose="02020603050405020304" pitchFamily="18" charset="0"/>
              </a:rPr>
              <a:t>Orphans in orphanages are given a safe environment in which to grow, given somewhere to sleep, regular food and schooling.</a:t>
            </a:r>
          </a:p>
          <a:p>
            <a:pPr algn="just"/>
            <a:r>
              <a:rPr lang="en-US" dirty="0">
                <a:latin typeface="Times New Roman" panose="02020603050405020304" pitchFamily="18" charset="0"/>
                <a:cs typeface="Times New Roman" panose="02020603050405020304" pitchFamily="18" charset="0"/>
              </a:rPr>
              <a:t>Most important though, is that children in orphanages are given a stable lifestyle that they would not find at home. They are offered a routine and a calm space in places often affected by war and crime.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592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B4A6-883C-4429-81A0-B8E49DA612BC}"/>
              </a:ext>
            </a:extLst>
          </p:cNvPr>
          <p:cNvSpPr>
            <a:spLocks noGrp="1"/>
          </p:cNvSpPr>
          <p:nvPr>
            <p:ph type="title"/>
          </p:nvPr>
        </p:nvSpPr>
        <p:spPr>
          <a:xfrm>
            <a:off x="1484312" y="140678"/>
            <a:ext cx="8772872" cy="1702190"/>
          </a:xfrm>
        </p:spPr>
        <p:txBody>
          <a:bodyPr/>
          <a:lstStyle/>
          <a:p>
            <a:r>
              <a:rPr lang="en-US" b="1" dirty="0">
                <a:latin typeface="Times New Roman" panose="02020603050405020304" pitchFamily="18" charset="0"/>
                <a:cs typeface="Times New Roman" panose="02020603050405020304" pitchFamily="18" charset="0"/>
              </a:rPr>
              <a:t>NEEDS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6BB02F-28A7-4F5A-9A04-59321F11B22E}"/>
              </a:ext>
            </a:extLst>
          </p:cNvPr>
          <p:cNvSpPr>
            <a:spLocks noGrp="1"/>
          </p:cNvSpPr>
          <p:nvPr>
            <p:ph idx="1"/>
          </p:nvPr>
        </p:nvSpPr>
        <p:spPr>
          <a:xfrm>
            <a:off x="1484310" y="1587202"/>
            <a:ext cx="10018713" cy="3467687"/>
          </a:xfrm>
        </p:spPr>
        <p:txBody>
          <a:bodyPr/>
          <a:lstStyle/>
          <a:p>
            <a:pPr algn="just"/>
            <a:r>
              <a:rPr lang="en-US" dirty="0">
                <a:latin typeface="Times New Roman" panose="02020603050405020304" pitchFamily="18" charset="0"/>
                <a:cs typeface="Times New Roman" panose="02020603050405020304" pitchFamily="18" charset="0"/>
              </a:rPr>
              <a:t>This is a platform that is very beneficial for orphaned children. By this we can keep orphaned children in right place.</a:t>
            </a:r>
          </a:p>
          <a:p>
            <a:pPr algn="just"/>
            <a:r>
              <a:rPr lang="en-US" dirty="0">
                <a:latin typeface="Times New Roman" panose="02020603050405020304" pitchFamily="18" charset="0"/>
                <a:cs typeface="Times New Roman" panose="02020603050405020304" pitchFamily="18" charset="0"/>
              </a:rPr>
              <a:t>Orphans need </a:t>
            </a:r>
            <a:r>
              <a:rPr lang="en-US" dirty="0" err="1">
                <a:latin typeface="Times New Roman" panose="02020603050405020304" pitchFamily="18" charset="0"/>
                <a:cs typeface="Times New Roman" panose="02020603050405020304" pitchFamily="18" charset="0"/>
              </a:rPr>
              <a:t>accomodation</a:t>
            </a:r>
            <a:r>
              <a:rPr lang="en-US" dirty="0">
                <a:latin typeface="Times New Roman" panose="02020603050405020304" pitchFamily="18" charset="0"/>
                <a:cs typeface="Times New Roman" panose="02020603050405020304" pitchFamily="18" charset="0"/>
              </a:rPr>
              <a:t>, food ,health benefits and some education.</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312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834D-3DFC-4D10-8177-D78F1B65C572}"/>
              </a:ext>
            </a:extLst>
          </p:cNvPr>
          <p:cNvSpPr>
            <a:spLocks noGrp="1"/>
          </p:cNvSpPr>
          <p:nvPr>
            <p:ph type="title"/>
          </p:nvPr>
        </p:nvSpPr>
        <p:spPr>
          <a:xfrm>
            <a:off x="1484311" y="265044"/>
            <a:ext cx="10018713" cy="1391478"/>
          </a:xfrm>
        </p:spPr>
        <p:txBody>
          <a:bodyPr/>
          <a:lstStyle/>
          <a:p>
            <a:r>
              <a:rPr lang="en-US" b="1" dirty="0">
                <a:latin typeface="Times New Roman" panose="02020603050405020304" pitchFamily="18" charset="0"/>
                <a:cs typeface="Times New Roman" panose="02020603050405020304" pitchFamily="18" charset="0"/>
              </a:rPr>
              <a:t>ABOUT US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9C2D68-20CE-4C63-BA71-FC71B78FE07C}"/>
              </a:ext>
            </a:extLst>
          </p:cNvPr>
          <p:cNvSpPr>
            <a:spLocks noGrp="1"/>
          </p:cNvSpPr>
          <p:nvPr>
            <p:ph idx="1"/>
          </p:nvPr>
        </p:nvSpPr>
        <p:spPr>
          <a:xfrm>
            <a:off x="1484310" y="1550505"/>
            <a:ext cx="10018713" cy="3458817"/>
          </a:xfrm>
        </p:spPr>
        <p:txBody>
          <a:bodyPr/>
          <a:lstStyle/>
          <a:p>
            <a:pPr algn="just"/>
            <a:r>
              <a:rPr lang="en-US" b="0" i="0" dirty="0">
                <a:solidFill>
                  <a:srgbClr val="444444"/>
                </a:solidFill>
                <a:effectLst/>
                <a:latin typeface="Times New Roman" panose="02020603050405020304" pitchFamily="18" charset="0"/>
                <a:cs typeface="Times New Roman" panose="02020603050405020304" pitchFamily="18" charset="0"/>
              </a:rPr>
              <a:t>Over the years the Mission has gradually evolved into a farm home for destitute and sometimes unwanted children. The Mission attempts to be as self-supporting as possible, growing their own crops, planting fruit orchards, establishing a dairy and fish ponds, as well as creating a bio gas plant for cooking.</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206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2305-C192-4E74-9E7C-4B0B62D230AE}"/>
              </a:ext>
            </a:extLst>
          </p:cNvPr>
          <p:cNvSpPr>
            <a:spLocks noGrp="1"/>
          </p:cNvSpPr>
          <p:nvPr>
            <p:ph type="title"/>
          </p:nvPr>
        </p:nvSpPr>
        <p:spPr>
          <a:xfrm>
            <a:off x="1484311" y="198784"/>
            <a:ext cx="10018713" cy="1457738"/>
          </a:xfrm>
        </p:spPr>
        <p:txBody>
          <a:bodyPr/>
          <a:lstStyle/>
          <a:p>
            <a:r>
              <a:rPr lang="en-US" b="1" dirty="0">
                <a:latin typeface="Times New Roman" panose="02020603050405020304" pitchFamily="18" charset="0"/>
                <a:cs typeface="Times New Roman" panose="02020603050405020304" pitchFamily="18" charset="0"/>
              </a:rPr>
              <a:t>CONTACT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94FD16-7A0B-4B55-88B2-2C8766E01A57}"/>
              </a:ext>
            </a:extLst>
          </p:cNvPr>
          <p:cNvSpPr>
            <a:spLocks noGrp="1"/>
          </p:cNvSpPr>
          <p:nvPr>
            <p:ph idx="1"/>
          </p:nvPr>
        </p:nvSpPr>
        <p:spPr>
          <a:xfrm>
            <a:off x="1484310" y="1656523"/>
            <a:ext cx="10018713" cy="2902225"/>
          </a:xfrm>
        </p:spPr>
        <p:txBody>
          <a:bodyPr/>
          <a:lstStyle/>
          <a:p>
            <a:pPr algn="just"/>
            <a:r>
              <a:rPr lang="en-US" b="0" i="0" dirty="0">
                <a:solidFill>
                  <a:srgbClr val="444444"/>
                </a:solidFill>
                <a:effectLst/>
                <a:latin typeface="Times New Roman" panose="02020603050405020304" pitchFamily="18" charset="0"/>
                <a:cs typeface="Times New Roman" panose="02020603050405020304" pitchFamily="18" charset="0"/>
              </a:rPr>
              <a:t>If anyone would like to contact our organization, if you have any questions/concerns/thoughts or if you just want to say “hello” please feel free to contact us using the form below. We would love to hear from you and will endeavor to reply as soon as possible. Questions regarding </a:t>
            </a:r>
            <a:r>
              <a:rPr lang="en-US" b="1" i="0" dirty="0">
                <a:solidFill>
                  <a:srgbClr val="444444"/>
                </a:solidFill>
                <a:effectLst/>
                <a:latin typeface="Times New Roman" panose="02020603050405020304" pitchFamily="18" charset="0"/>
                <a:cs typeface="Times New Roman" panose="02020603050405020304" pitchFamily="18" charset="0"/>
              </a:rPr>
              <a:t>adoption</a:t>
            </a:r>
            <a:r>
              <a:rPr lang="en-US" b="0" i="0" dirty="0">
                <a:solidFill>
                  <a:srgbClr val="444444"/>
                </a:solidFill>
                <a:effectLst/>
                <a:latin typeface="Times New Roman" panose="02020603050405020304" pitchFamily="18" charset="0"/>
                <a:cs typeface="Times New Roman" panose="02020603050405020304" pitchFamily="18" charset="0"/>
              </a:rPr>
              <a:t> or </a:t>
            </a:r>
            <a:r>
              <a:rPr lang="en-US" b="1" i="0" dirty="0">
                <a:solidFill>
                  <a:srgbClr val="444444"/>
                </a:solidFill>
                <a:effectLst/>
                <a:latin typeface="Times New Roman" panose="02020603050405020304" pitchFamily="18" charset="0"/>
                <a:cs typeface="Times New Roman" panose="02020603050405020304" pitchFamily="18" charset="0"/>
              </a:rPr>
              <a:t>arranged marriages</a:t>
            </a:r>
            <a:r>
              <a:rPr lang="en-US" b="0" i="0" dirty="0">
                <a:solidFill>
                  <a:srgbClr val="444444"/>
                </a:solidFill>
                <a:effectLst/>
                <a:latin typeface="Times New Roman" panose="02020603050405020304" pitchFamily="18" charset="0"/>
                <a:cs typeface="Times New Roman" panose="02020603050405020304" pitchFamily="18" charset="0"/>
              </a:rPr>
              <a:t> will not be replied to.</a:t>
            </a:r>
          </a:p>
          <a:p>
            <a:pPr algn="just"/>
            <a:r>
              <a:rPr lang="en-US" dirty="0">
                <a:solidFill>
                  <a:srgbClr val="444444"/>
                </a:solidFill>
                <a:latin typeface="Times New Roman" panose="02020603050405020304" pitchFamily="18" charset="0"/>
                <a:cs typeface="Times New Roman" panose="02020603050405020304" pitchFamily="18" charset="0"/>
              </a:rPr>
              <a:t>You can contact us through Phone number, Mail, Message, </a:t>
            </a:r>
            <a:r>
              <a:rPr lang="en-US" dirty="0" err="1">
                <a:solidFill>
                  <a:srgbClr val="444444"/>
                </a:solidFill>
                <a:latin typeface="Times New Roman" panose="02020603050405020304" pitchFamily="18" charset="0"/>
                <a:cs typeface="Times New Roman" panose="02020603050405020304" pitchFamily="18" charset="0"/>
              </a:rPr>
              <a:t>Whatsapp</a:t>
            </a:r>
            <a:r>
              <a:rPr lang="en-US" dirty="0">
                <a:solidFill>
                  <a:srgbClr val="444444"/>
                </a:solidFill>
                <a:latin typeface="Times New Roman" panose="02020603050405020304" pitchFamily="18" charset="0"/>
                <a:cs typeface="Times New Roman" panose="02020603050405020304" pitchFamily="18" charset="0"/>
              </a:rPr>
              <a:t>, Twitter 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3653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DD59-130A-44A7-92EF-64CF16312A26}"/>
              </a:ext>
            </a:extLst>
          </p:cNvPr>
          <p:cNvSpPr>
            <a:spLocks noGrp="1"/>
          </p:cNvSpPr>
          <p:nvPr>
            <p:ph type="title"/>
          </p:nvPr>
        </p:nvSpPr>
        <p:spPr>
          <a:xfrm>
            <a:off x="1484309" y="305973"/>
            <a:ext cx="10018713" cy="1227406"/>
          </a:xfrm>
        </p:spPr>
        <p:txBody>
          <a:bodyPr/>
          <a:lstStyle/>
          <a:p>
            <a:r>
              <a:rPr lang="en-US" b="1" dirty="0">
                <a:latin typeface="Times New Roman" panose="02020603050405020304" pitchFamily="18" charset="0"/>
                <a:cs typeface="Times New Roman" panose="02020603050405020304" pitchFamily="18" charset="0"/>
              </a:rPr>
              <a:t>DONATION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4B0E61-4381-48FF-A3F0-208CB2C9EF3F}"/>
              </a:ext>
            </a:extLst>
          </p:cNvPr>
          <p:cNvSpPr>
            <a:spLocks noGrp="1"/>
          </p:cNvSpPr>
          <p:nvPr>
            <p:ph idx="1"/>
          </p:nvPr>
        </p:nvSpPr>
        <p:spPr>
          <a:xfrm>
            <a:off x="1484310" y="1730327"/>
            <a:ext cx="10018713" cy="2954215"/>
          </a:xfrm>
        </p:spPr>
        <p:txBody>
          <a:bodyPr/>
          <a:lstStyle/>
          <a:p>
            <a:pPr algn="just"/>
            <a:r>
              <a:rPr lang="en-US" dirty="0">
                <a:latin typeface="Times New Roman" panose="02020603050405020304" pitchFamily="18" charset="0"/>
                <a:cs typeface="Times New Roman" panose="02020603050405020304" pitchFamily="18" charset="0"/>
              </a:rPr>
              <a:t>We can help a child escape from the bonds of poverty through our donation online.</a:t>
            </a:r>
          </a:p>
          <a:p>
            <a:pPr algn="just"/>
            <a:r>
              <a:rPr lang="en-US" dirty="0">
                <a:latin typeface="Times New Roman" panose="02020603050405020304" pitchFamily="18" charset="0"/>
                <a:cs typeface="Times New Roman" panose="02020603050405020304" pitchFamily="18" charset="0"/>
              </a:rPr>
              <a:t>Your donation will ensure that the children receives Education, Healthcare as well as some support through every phase of the child life.</a:t>
            </a:r>
          </a:p>
          <a:p>
            <a:pPr algn="just"/>
            <a:r>
              <a:rPr lang="en-US" dirty="0">
                <a:latin typeface="Times New Roman" panose="02020603050405020304" pitchFamily="18" charset="0"/>
                <a:cs typeface="Times New Roman" panose="02020603050405020304" pitchFamily="18" charset="0"/>
              </a:rPr>
              <a:t>Online donation is also possible from this project.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548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TM04033929[[fn=Slate]]</Template>
  <TotalTime>355</TotalTime>
  <Words>428</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Corbel</vt:lpstr>
      <vt:lpstr>Times New Roman</vt:lpstr>
      <vt:lpstr>Parallax</vt:lpstr>
      <vt:lpstr>ORPHAN FOUNDATION SYSTEM</vt:lpstr>
      <vt:lpstr>CONTENTS</vt:lpstr>
      <vt:lpstr>INTRODUCTION</vt:lpstr>
      <vt:lpstr>PowerPoint Presentation</vt:lpstr>
      <vt:lpstr>MAINPAGE</vt:lpstr>
      <vt:lpstr>NEEDS</vt:lpstr>
      <vt:lpstr>ABOUT US</vt:lpstr>
      <vt:lpstr>CONTACT </vt:lpstr>
      <vt:lpstr>DONATION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ORPHAN FOUNDATION SYSTEM</dc:title>
  <dc:creator>LAXMIPRASANNA MANCHIKATLA</dc:creator>
  <cp:lastModifiedBy>LAXMIPRASANNA MANCHIKATLA</cp:lastModifiedBy>
  <cp:revision>7</cp:revision>
  <dcterms:created xsi:type="dcterms:W3CDTF">2021-09-14T16:13:35Z</dcterms:created>
  <dcterms:modified xsi:type="dcterms:W3CDTF">2021-10-10T15:55:01Z</dcterms:modified>
</cp:coreProperties>
</file>