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552B9E-E0D3-4643-AF38-C8A87E15B577}">
          <p14:sldIdLst>
            <p14:sldId id="258"/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6768A-A33E-5B42-881F-B108F7076F9A}" v="101" dt="2022-02-15T07:38:31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raja Medarametla" userId="5269988debcc9ad3" providerId="LiveId" clId="{7956768A-A33E-5B42-881F-B108F7076F9A}"/>
    <pc:docChg chg="undo custSel addSld delSld modSld sldOrd addSection delSection modSection">
      <pc:chgData name="Venkataraja Medarametla" userId="5269988debcc9ad3" providerId="LiveId" clId="{7956768A-A33E-5B42-881F-B108F7076F9A}" dt="2022-02-15T13:04:59.184" v="857" actId="478"/>
      <pc:docMkLst>
        <pc:docMk/>
      </pc:docMkLst>
      <pc:sldChg chg="addSp modSp mod setBg">
        <pc:chgData name="Venkataraja Medarametla" userId="5269988debcc9ad3" providerId="LiveId" clId="{7956768A-A33E-5B42-881F-B108F7076F9A}" dt="2022-02-15T08:17:20.886" v="421" actId="113"/>
        <pc:sldMkLst>
          <pc:docMk/>
          <pc:sldMk cId="1378721557" sldId="256"/>
        </pc:sldMkLst>
        <pc:spChg chg="add mod">
          <ac:chgData name="Venkataraja Medarametla" userId="5269988debcc9ad3" providerId="LiveId" clId="{7956768A-A33E-5B42-881F-B108F7076F9A}" dt="2022-02-15T06:50:41.380" v="314" actId="17032"/>
          <ac:spMkLst>
            <pc:docMk/>
            <pc:sldMk cId="1378721557" sldId="256"/>
            <ac:spMk id="108" creationId="{EDC20571-26EC-404C-9332-C151BD50A0F4}"/>
          </ac:spMkLst>
        </pc:spChg>
        <pc:spChg chg="add mod">
          <ac:chgData name="Venkataraja Medarametla" userId="5269988debcc9ad3" providerId="LiveId" clId="{7956768A-A33E-5B42-881F-B108F7076F9A}" dt="2022-02-15T06:50:40.924" v="313" actId="1076"/>
          <ac:spMkLst>
            <pc:docMk/>
            <pc:sldMk cId="1378721557" sldId="256"/>
            <ac:spMk id="109" creationId="{3495F834-169F-FA42-A3E2-0223C1444E33}"/>
          </ac:spMkLst>
        </pc:spChg>
        <pc:spChg chg="add mod">
          <ac:chgData name="Venkataraja Medarametla" userId="5269988debcc9ad3" providerId="LiveId" clId="{7956768A-A33E-5B42-881F-B108F7076F9A}" dt="2022-02-15T03:59:55.965" v="284" actId="13822"/>
          <ac:spMkLst>
            <pc:docMk/>
            <pc:sldMk cId="1378721557" sldId="256"/>
            <ac:spMk id="110" creationId="{F1383D10-A14B-8643-82D0-C0FC69D9E4F8}"/>
          </ac:spMkLst>
        </pc:spChg>
        <pc:spChg chg="add mod">
          <ac:chgData name="Venkataraja Medarametla" userId="5269988debcc9ad3" providerId="LiveId" clId="{7956768A-A33E-5B42-881F-B108F7076F9A}" dt="2022-02-15T03:59:55.965" v="284" actId="13822"/>
          <ac:spMkLst>
            <pc:docMk/>
            <pc:sldMk cId="1378721557" sldId="256"/>
            <ac:spMk id="111" creationId="{D4A806BF-A288-B04B-ADCF-6EE75A17102F}"/>
          </ac:spMkLst>
        </pc:spChg>
        <pc:spChg chg="add mod">
          <ac:chgData name="Venkataraja Medarametla" userId="5269988debcc9ad3" providerId="LiveId" clId="{7956768A-A33E-5B42-881F-B108F7076F9A}" dt="2022-02-15T03:59:55.965" v="284" actId="13822"/>
          <ac:spMkLst>
            <pc:docMk/>
            <pc:sldMk cId="1378721557" sldId="256"/>
            <ac:spMk id="112" creationId="{4FE230E2-9EE8-2E4D-BC24-48959FDF0368}"/>
          </ac:spMkLst>
        </pc:spChg>
        <pc:spChg chg="add mod">
          <ac:chgData name="Venkataraja Medarametla" userId="5269988debcc9ad3" providerId="LiveId" clId="{7956768A-A33E-5B42-881F-B108F7076F9A}" dt="2022-02-15T03:59:55.965" v="284" actId="13822"/>
          <ac:spMkLst>
            <pc:docMk/>
            <pc:sldMk cId="1378721557" sldId="256"/>
            <ac:spMk id="113" creationId="{10BE26C7-2E0D-AB4F-9C56-CE627AB52277}"/>
          </ac:spMkLst>
        </pc:spChg>
        <pc:spChg chg="add mod">
          <ac:chgData name="Venkataraja Medarametla" userId="5269988debcc9ad3" providerId="LiveId" clId="{7956768A-A33E-5B42-881F-B108F7076F9A}" dt="2022-02-15T03:59:55.965" v="284" actId="13822"/>
          <ac:spMkLst>
            <pc:docMk/>
            <pc:sldMk cId="1378721557" sldId="256"/>
            <ac:spMk id="114" creationId="{A3E78FF2-D916-B34C-92FF-AACBBAB00EA3}"/>
          </ac:spMkLst>
        </pc:spChg>
        <pc:spChg chg="add mod">
          <ac:chgData name="Venkataraja Medarametla" userId="5269988debcc9ad3" providerId="LiveId" clId="{7956768A-A33E-5B42-881F-B108F7076F9A}" dt="2022-02-15T03:59:55.965" v="284" actId="13822"/>
          <ac:spMkLst>
            <pc:docMk/>
            <pc:sldMk cId="1378721557" sldId="256"/>
            <ac:spMk id="115" creationId="{5381E6DF-626C-7C4B-9F0C-330B1B7C90FE}"/>
          </ac:spMkLst>
        </pc:spChg>
        <pc:spChg chg="add mod">
          <ac:chgData name="Venkataraja Medarametla" userId="5269988debcc9ad3" providerId="LiveId" clId="{7956768A-A33E-5B42-881F-B108F7076F9A}" dt="2022-02-15T03:59:55.965" v="284" actId="13822"/>
          <ac:spMkLst>
            <pc:docMk/>
            <pc:sldMk cId="1378721557" sldId="256"/>
            <ac:spMk id="116" creationId="{492A6736-EA07-0245-95ED-7657E7733007}"/>
          </ac:spMkLst>
        </pc:spChg>
        <pc:spChg chg="add mod">
          <ac:chgData name="Venkataraja Medarametla" userId="5269988debcc9ad3" providerId="LiveId" clId="{7956768A-A33E-5B42-881F-B108F7076F9A}" dt="2022-02-15T03:59:55.965" v="284" actId="13822"/>
          <ac:spMkLst>
            <pc:docMk/>
            <pc:sldMk cId="1378721557" sldId="256"/>
            <ac:spMk id="117" creationId="{615907DB-175F-4A47-BC1E-184EBDD61B6D}"/>
          </ac:spMkLst>
        </pc:spChg>
        <pc:spChg chg="add mod">
          <ac:chgData name="Venkataraja Medarametla" userId="5269988debcc9ad3" providerId="LiveId" clId="{7956768A-A33E-5B42-881F-B108F7076F9A}" dt="2022-02-15T06:50:35.956" v="311" actId="113"/>
          <ac:spMkLst>
            <pc:docMk/>
            <pc:sldMk cId="1378721557" sldId="256"/>
            <ac:spMk id="119" creationId="{2B522677-F79F-694E-9617-BF332ECF92A6}"/>
          </ac:spMkLst>
        </pc:spChg>
        <pc:spChg chg="add mod">
          <ac:chgData name="Venkataraja Medarametla" userId="5269988debcc9ad3" providerId="LiveId" clId="{7956768A-A33E-5B42-881F-B108F7076F9A}" dt="2022-02-15T06:50:35.956" v="311" actId="113"/>
          <ac:spMkLst>
            <pc:docMk/>
            <pc:sldMk cId="1378721557" sldId="256"/>
            <ac:spMk id="120" creationId="{07F3BC65-D071-6B47-B05E-217DC78C20F1}"/>
          </ac:spMkLst>
        </pc:spChg>
        <pc:spChg chg="add mod">
          <ac:chgData name="Venkataraja Medarametla" userId="5269988debcc9ad3" providerId="LiveId" clId="{7956768A-A33E-5B42-881F-B108F7076F9A}" dt="2022-02-15T08:17:20.886" v="421" actId="113"/>
          <ac:spMkLst>
            <pc:docMk/>
            <pc:sldMk cId="1378721557" sldId="256"/>
            <ac:spMk id="121" creationId="{44D54BFF-F7C8-2F4B-9475-B22877EBBC3D}"/>
          </ac:spMkLst>
        </pc:spChg>
        <pc:spChg chg="add mod">
          <ac:chgData name="Venkataraja Medarametla" userId="5269988debcc9ad3" providerId="LiveId" clId="{7956768A-A33E-5B42-881F-B108F7076F9A}" dt="2022-02-15T06:50:35.956" v="311" actId="113"/>
          <ac:spMkLst>
            <pc:docMk/>
            <pc:sldMk cId="1378721557" sldId="256"/>
            <ac:spMk id="122" creationId="{29B77B38-6332-C545-816F-5999738F91CC}"/>
          </ac:spMkLst>
        </pc:spChg>
        <pc:spChg chg="add mod">
          <ac:chgData name="Venkataraja Medarametla" userId="5269988debcc9ad3" providerId="LiveId" clId="{7956768A-A33E-5B42-881F-B108F7076F9A}" dt="2022-02-15T06:50:35.956" v="311" actId="113"/>
          <ac:spMkLst>
            <pc:docMk/>
            <pc:sldMk cId="1378721557" sldId="256"/>
            <ac:spMk id="123" creationId="{9CF89F13-5374-2E4E-86C5-BBBE82E65DE2}"/>
          </ac:spMkLst>
        </pc:spChg>
        <pc:spChg chg="add mod">
          <ac:chgData name="Venkataraja Medarametla" userId="5269988debcc9ad3" providerId="LiveId" clId="{7956768A-A33E-5B42-881F-B108F7076F9A}" dt="2022-02-15T06:50:35.956" v="311" actId="113"/>
          <ac:spMkLst>
            <pc:docMk/>
            <pc:sldMk cId="1378721557" sldId="256"/>
            <ac:spMk id="124" creationId="{718BBB0B-A2B5-AF42-9F29-164E93CA1A09}"/>
          </ac:spMkLst>
        </pc:spChg>
        <pc:spChg chg="add mod">
          <ac:chgData name="Venkataraja Medarametla" userId="5269988debcc9ad3" providerId="LiveId" clId="{7956768A-A33E-5B42-881F-B108F7076F9A}" dt="2022-02-15T04:00:12.122" v="288" actId="13822"/>
          <ac:spMkLst>
            <pc:docMk/>
            <pc:sldMk cId="1378721557" sldId="256"/>
            <ac:spMk id="125" creationId="{F9891DF6-03CE-9D42-823F-019CE7AEA708}"/>
          </ac:spMkLst>
        </pc:spChg>
        <pc:spChg chg="add mod">
          <ac:chgData name="Venkataraja Medarametla" userId="5269988debcc9ad3" providerId="LiveId" clId="{7956768A-A33E-5B42-881F-B108F7076F9A}" dt="2022-02-15T06:50:35.956" v="311" actId="113"/>
          <ac:spMkLst>
            <pc:docMk/>
            <pc:sldMk cId="1378721557" sldId="256"/>
            <ac:spMk id="126" creationId="{DE82E1DE-79DF-A241-A85A-166AA6292A24}"/>
          </ac:spMkLst>
        </pc:spChg>
        <pc:spChg chg="add mod">
          <ac:chgData name="Venkataraja Medarametla" userId="5269988debcc9ad3" providerId="LiveId" clId="{7956768A-A33E-5B42-881F-B108F7076F9A}" dt="2022-02-15T06:50:35.956" v="311" actId="113"/>
          <ac:spMkLst>
            <pc:docMk/>
            <pc:sldMk cId="1378721557" sldId="256"/>
            <ac:spMk id="127" creationId="{FAA7604D-CC67-4743-A391-E0DD86C49517}"/>
          </ac:spMkLst>
        </pc:spChg>
        <pc:spChg chg="add mod">
          <ac:chgData name="Venkataraja Medarametla" userId="5269988debcc9ad3" providerId="LiveId" clId="{7956768A-A33E-5B42-881F-B108F7076F9A}" dt="2022-02-15T06:50:41.839" v="315" actId="17032"/>
          <ac:spMkLst>
            <pc:docMk/>
            <pc:sldMk cId="1378721557" sldId="256"/>
            <ac:spMk id="1067" creationId="{8E6BEA6B-852C-EF4B-BA19-116EA32D872B}"/>
          </ac:spMkLst>
        </pc:spChg>
        <pc:spChg chg="add mod">
          <ac:chgData name="Venkataraja Medarametla" userId="5269988debcc9ad3" providerId="LiveId" clId="{7956768A-A33E-5B42-881F-B108F7076F9A}" dt="2022-02-15T06:50:35.956" v="311" actId="113"/>
          <ac:spMkLst>
            <pc:docMk/>
            <pc:sldMk cId="1378721557" sldId="256"/>
            <ac:spMk id="1068" creationId="{DE3CDA7C-705C-894C-9C0A-EB0F084887F0}"/>
          </ac:spMkLst>
        </pc:spChg>
        <pc:picChg chg="mod">
          <ac:chgData name="Venkataraja Medarametla" userId="5269988debcc9ad3" providerId="LiveId" clId="{7956768A-A33E-5B42-881F-B108F7076F9A}" dt="2022-02-15T03:51:15.604" v="29" actId="962"/>
          <ac:picMkLst>
            <pc:docMk/>
            <pc:sldMk cId="1378721557" sldId="256"/>
            <ac:picMk id="5" creationId="{D21B7053-93A5-B541-BF90-30727D7BEE5D}"/>
          </ac:picMkLst>
        </pc:picChg>
        <pc:picChg chg="mod">
          <ac:chgData name="Venkataraja Medarametla" userId="5269988debcc9ad3" providerId="LiveId" clId="{7956768A-A33E-5B42-881F-B108F7076F9A}" dt="2022-02-15T03:50:31.638" v="15" actId="962"/>
          <ac:picMkLst>
            <pc:docMk/>
            <pc:sldMk cId="1378721557" sldId="256"/>
            <ac:picMk id="1026" creationId="{8448E30C-FCDD-1149-A843-D0136A7A571D}"/>
          </ac:picMkLst>
        </pc:picChg>
        <pc:cxnChg chg="mod">
          <ac:chgData name="Venkataraja Medarametla" userId="5269988debcc9ad3" providerId="LiveId" clId="{7956768A-A33E-5B42-881F-B108F7076F9A}" dt="2022-02-15T06:50:21.130" v="308" actId="167"/>
          <ac:cxnSpMkLst>
            <pc:docMk/>
            <pc:sldMk cId="1378721557" sldId="256"/>
            <ac:cxnSpMk id="39" creationId="{D1F88D6B-AEA9-D443-8FF1-EB630C22E7A2}"/>
          </ac:cxnSpMkLst>
        </pc:cxnChg>
      </pc:sldChg>
      <pc:sldChg chg="modSp new mod">
        <pc:chgData name="Venkataraja Medarametla" userId="5269988debcc9ad3" providerId="LiveId" clId="{7956768A-A33E-5B42-881F-B108F7076F9A}" dt="2022-02-15T13:03:57.376" v="803" actId="20577"/>
        <pc:sldMkLst>
          <pc:docMk/>
          <pc:sldMk cId="256004065" sldId="257"/>
        </pc:sldMkLst>
        <pc:spChg chg="mod">
          <ac:chgData name="Venkataraja Medarametla" userId="5269988debcc9ad3" providerId="LiveId" clId="{7956768A-A33E-5B42-881F-B108F7076F9A}" dt="2022-02-15T12:59:57.647" v="452" actId="20577"/>
          <ac:spMkLst>
            <pc:docMk/>
            <pc:sldMk cId="256004065" sldId="257"/>
            <ac:spMk id="2" creationId="{DFEC7D0F-3693-0542-831D-BA5FAF428EB3}"/>
          </ac:spMkLst>
        </pc:spChg>
        <pc:spChg chg="mod">
          <ac:chgData name="Venkataraja Medarametla" userId="5269988debcc9ad3" providerId="LiveId" clId="{7956768A-A33E-5B42-881F-B108F7076F9A}" dt="2022-02-15T13:03:57.376" v="803" actId="20577"/>
          <ac:spMkLst>
            <pc:docMk/>
            <pc:sldMk cId="256004065" sldId="257"/>
            <ac:spMk id="3" creationId="{9D0513EC-9987-3540-BF71-72406D97A873}"/>
          </ac:spMkLst>
        </pc:spChg>
      </pc:sldChg>
      <pc:sldChg chg="delSp del">
        <pc:chgData name="Venkataraja Medarametla" userId="5269988debcc9ad3" providerId="LiveId" clId="{7956768A-A33E-5B42-881F-B108F7076F9A}" dt="2022-02-15T07:29:49.600" v="381" actId="2696"/>
        <pc:sldMkLst>
          <pc:docMk/>
          <pc:sldMk cId="3382505241" sldId="257"/>
        </pc:sldMkLst>
        <pc:picChg chg="del">
          <ac:chgData name="Venkataraja Medarametla" userId="5269988debcc9ad3" providerId="LiveId" clId="{7956768A-A33E-5B42-881F-B108F7076F9A}" dt="2022-02-15T03:58:47.547" v="279" actId="478"/>
          <ac:picMkLst>
            <pc:docMk/>
            <pc:sldMk cId="3382505241" sldId="257"/>
            <ac:picMk id="4" creationId="{76826F60-2852-7E41-AB3B-9DA816956C80}"/>
          </ac:picMkLst>
        </pc:picChg>
      </pc:sldChg>
      <pc:sldChg chg="modSp new del">
        <pc:chgData name="Venkataraja Medarametla" userId="5269988debcc9ad3" providerId="LiveId" clId="{7956768A-A33E-5B42-881F-B108F7076F9A}" dt="2022-02-15T08:02:51.918" v="419" actId="2696"/>
        <pc:sldMkLst>
          <pc:docMk/>
          <pc:sldMk cId="3696371992" sldId="257"/>
        </pc:sldMkLst>
        <pc:spChg chg="mod">
          <ac:chgData name="Venkataraja Medarametla" userId="5269988debcc9ad3" providerId="LiveId" clId="{7956768A-A33E-5B42-881F-B108F7076F9A}" dt="2022-02-15T07:38:31.826" v="418"/>
          <ac:spMkLst>
            <pc:docMk/>
            <pc:sldMk cId="3696371992" sldId="257"/>
            <ac:spMk id="2" creationId="{C58EAF8A-9DD1-894E-8AD5-78A46A924B5F}"/>
          </ac:spMkLst>
        </pc:spChg>
      </pc:sldChg>
      <pc:sldChg chg="new del">
        <pc:chgData name="Venkataraja Medarametla" userId="5269988debcc9ad3" providerId="LiveId" clId="{7956768A-A33E-5B42-881F-B108F7076F9A}" dt="2022-02-15T13:04:12.680" v="807" actId="2696"/>
        <pc:sldMkLst>
          <pc:docMk/>
          <pc:sldMk cId="267275329" sldId="258"/>
        </pc:sldMkLst>
      </pc:sldChg>
      <pc:sldChg chg="addSp delSp modSp new del mod">
        <pc:chgData name="Venkataraja Medarametla" userId="5269988debcc9ad3" providerId="LiveId" clId="{7956768A-A33E-5B42-881F-B108F7076F9A}" dt="2022-02-15T07:32:46.549" v="402" actId="2696"/>
        <pc:sldMkLst>
          <pc:docMk/>
          <pc:sldMk cId="2439564536" sldId="258"/>
        </pc:sldMkLst>
        <pc:spChg chg="mod">
          <ac:chgData name="Venkataraja Medarametla" userId="5269988debcc9ad3" providerId="LiveId" clId="{7956768A-A33E-5B42-881F-B108F7076F9A}" dt="2022-02-15T07:29:26.895" v="380" actId="20577"/>
          <ac:spMkLst>
            <pc:docMk/>
            <pc:sldMk cId="2439564536" sldId="258"/>
            <ac:spMk id="2" creationId="{C358CC18-948F-AC49-9463-16E62728EB5D}"/>
          </ac:spMkLst>
        </pc:spChg>
        <pc:spChg chg="del">
          <ac:chgData name="Venkataraja Medarametla" userId="5269988debcc9ad3" providerId="LiveId" clId="{7956768A-A33E-5B42-881F-B108F7076F9A}" dt="2022-02-15T07:29:52.291" v="382" actId="478"/>
          <ac:spMkLst>
            <pc:docMk/>
            <pc:sldMk cId="2439564536" sldId="258"/>
            <ac:spMk id="3" creationId="{C949C896-8390-BB45-B310-1A8337B9F5D8}"/>
          </ac:spMkLst>
        </pc:spChg>
        <pc:graphicFrameChg chg="add del mod modGraphic">
          <ac:chgData name="Venkataraja Medarametla" userId="5269988debcc9ad3" providerId="LiveId" clId="{7956768A-A33E-5B42-881F-B108F7076F9A}" dt="2022-02-15T07:30:37.966" v="390" actId="478"/>
          <ac:graphicFrameMkLst>
            <pc:docMk/>
            <pc:sldMk cId="2439564536" sldId="258"/>
            <ac:graphicFrameMk id="4" creationId="{F9329F8D-089E-6C48-893F-B68ED5D7FB99}"/>
          </ac:graphicFrameMkLst>
        </pc:graphicFrameChg>
        <pc:graphicFrameChg chg="add mod modGraphic">
          <ac:chgData name="Venkataraja Medarametla" userId="5269988debcc9ad3" providerId="LiveId" clId="{7956768A-A33E-5B42-881F-B108F7076F9A}" dt="2022-02-15T07:32:01.853" v="401" actId="20577"/>
          <ac:graphicFrameMkLst>
            <pc:docMk/>
            <pc:sldMk cId="2439564536" sldId="258"/>
            <ac:graphicFrameMk id="5" creationId="{00AFE6FA-91CA-9148-9CA1-6F5ED5E07400}"/>
          </ac:graphicFrameMkLst>
        </pc:graphicFrameChg>
      </pc:sldChg>
      <pc:sldChg chg="delSp modSp new mod ord">
        <pc:chgData name="Venkataraja Medarametla" userId="5269988debcc9ad3" providerId="LiveId" clId="{7956768A-A33E-5B42-881F-B108F7076F9A}" dt="2022-02-15T13:04:59.184" v="857" actId="478"/>
        <pc:sldMkLst>
          <pc:docMk/>
          <pc:sldMk cId="2826688110" sldId="258"/>
        </pc:sldMkLst>
        <pc:spChg chg="mod">
          <ac:chgData name="Venkataraja Medarametla" userId="5269988debcc9ad3" providerId="LiveId" clId="{7956768A-A33E-5B42-881F-B108F7076F9A}" dt="2022-02-15T13:04:56.830" v="856" actId="122"/>
          <ac:spMkLst>
            <pc:docMk/>
            <pc:sldMk cId="2826688110" sldId="258"/>
            <ac:spMk id="2" creationId="{44F55A00-1DF7-0E48-B247-962686EAA30D}"/>
          </ac:spMkLst>
        </pc:spChg>
        <pc:spChg chg="del">
          <ac:chgData name="Venkataraja Medarametla" userId="5269988debcc9ad3" providerId="LiveId" clId="{7956768A-A33E-5B42-881F-B108F7076F9A}" dt="2022-02-15T13:04:59.184" v="857" actId="478"/>
          <ac:spMkLst>
            <pc:docMk/>
            <pc:sldMk cId="2826688110" sldId="258"/>
            <ac:spMk id="3" creationId="{B00142F6-3A94-E742-9681-4856CB479428}"/>
          </ac:spMkLst>
        </pc:spChg>
      </pc:sldChg>
      <pc:sldChg chg="new del">
        <pc:chgData name="Venkataraja Medarametla" userId="5269988debcc9ad3" providerId="LiveId" clId="{7956768A-A33E-5B42-881F-B108F7076F9A}" dt="2022-02-15T13:04:07.637" v="805" actId="2696"/>
        <pc:sldMkLst>
          <pc:docMk/>
          <pc:sldMk cId="426410879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E273-6517-B04B-A4BD-E5A87B669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C334F-B405-A74B-84F1-610A3D07D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BD4D-2D03-C44F-925F-8DE82F62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6D416-15C7-DD48-94E1-C1A79947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2B1B-8CD5-4B40-9FB2-D5B6BE2C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4F73-A134-6A4E-AAA1-E14C2A89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1BA84-30D4-E447-BFE1-55298B9B0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2B2A7-3658-3448-9200-824DEC1E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9EE7-F9A6-414E-9B02-96B28A42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BA76-D422-D044-8ACD-A7A24149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7EAA1-BD9F-3144-BF03-83910B8C83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460F0-C7C0-1544-BB18-98285D6DA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0152-FC12-4B49-BF29-42EB9F00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3989C-09E8-A14E-9650-B3C2637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8781-91C9-A841-A626-56F779F1E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0F6F-3E76-6D49-BEAD-ADBF5C42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A0DC-ECC8-5F44-A6F8-770B1D03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2EF3-C3C2-2543-98B2-4A2EB5D71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71AA3-76A5-3F45-82A1-55942210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4AF5F-1255-0D4A-A321-F22529CAE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7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6BA1-BE4E-1741-945F-91FB69B8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4106-B08F-9940-8589-7F795419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5DDA-101E-7049-B0BF-A5BD4B13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FD435-00E2-D54F-891C-F0D6BDAA9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48F1-E99F-934E-BACD-A2D6DC41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13D2-33E8-0144-93B2-D7A83869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049D1-BF90-BE49-AACE-6969C44F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3F3BA-1D3A-1D4B-BA79-1F8DA5AC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C7A86-21A1-9241-9F57-6B8BFF66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F4712-2172-BE4E-B70B-F3AE3085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26708-8E41-E346-AEDD-16FA6709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EEFB-01F7-0947-9A4C-C304F075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C880-9C4F-0540-B985-CC40DE65E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B353-A1F0-A649-A7D3-A21579366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8E828-F9EA-ED42-A9DD-A6C97A2E1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920E0-4A5F-854C-ABAB-5757815FA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E5B21-654F-A246-BA4E-0B324A8F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B560-B31D-BA42-B7C7-350319AE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75206-CC98-CD4B-A652-A52C8B5F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8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19DC-05FC-A34F-B460-925A113B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14BEBD-1A21-FF4E-A3DC-BFDE4A3D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6FD39-BE9A-B34F-AFEB-3AB51E8F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986B2-D777-4D4F-A897-467DBD0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3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D71C2-D46D-2649-AC1A-33F8A8CBA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9F5B9-FE30-7D49-925A-49326630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1BCC4-6D76-4A48-A228-1F25C9B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1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A29F-6FD3-6547-A9DD-4AC1A64B9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163F0-2930-F34E-800D-B631CD3D7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481C5-5646-6D4F-AE9E-796C70605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53143-69DD-7C4E-BCA2-71153AAB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87199-3C74-F249-98A5-83F4CD1B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9747E-C6E1-6046-96C8-FCE27783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150E-22CA-4045-A623-AD90577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E0AA5-D60E-D145-8555-5741AF4E9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EFE47-5555-B543-8038-71F080354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74CF9-50A4-1347-91C8-81D096C3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9597B-1FA9-2745-9A19-5E48520AD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B71FA-BE83-AE4C-98BA-77944662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6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F0874B-0825-1544-BF5D-BF76BA33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B1D2-46AF-AF44-ADD5-F892EA8F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E2E1-CE72-0648-8CE3-265AEFF41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70F44-464B-9249-9F33-F81BB1C7D0F7}" type="datetimeFigureOut">
              <a:rPr lang="en-US" smtClean="0"/>
              <a:t>2/15/22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5FC3C-0BFD-3F42-9539-AA1FAB6C1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1DDCC-E370-1A46-961B-53336EF2C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8A53-A351-F74D-8B73-8F1113B6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6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5A00-1DF7-0E48-B247-962686EA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24023"/>
            <a:ext cx="10515600" cy="1284437"/>
          </a:xfrm>
        </p:spPr>
        <p:txBody>
          <a:bodyPr/>
          <a:lstStyle/>
          <a:p>
            <a:pPr algn="ctr"/>
            <a:r>
              <a:rPr lang="en-US" dirty="0"/>
              <a:t>Test Automation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2668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itHub">
            <a:extLst>
              <a:ext uri="{FF2B5EF4-FFF2-40B4-BE49-F238E27FC236}">
                <a16:creationId xmlns:a16="http://schemas.microsoft.com/office/drawing/2014/main" id="{D21B7053-93A5-B541-BF90-30727D7BE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23" y="926757"/>
            <a:ext cx="1005840" cy="1005840"/>
          </a:xfrm>
          <a:prstGeom prst="rect">
            <a:avLst/>
          </a:prstGeom>
        </p:spPr>
      </p:pic>
      <p:pic>
        <p:nvPicPr>
          <p:cNvPr id="1026" name="Picture 2" descr="IntelliJ">
            <a:extLst>
              <a:ext uri="{FF2B5EF4-FFF2-40B4-BE49-F238E27FC236}">
                <a16:creationId xmlns:a16="http://schemas.microsoft.com/office/drawing/2014/main" id="{8448E30C-FCDD-1149-A843-D0136A7A5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1" y="926757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Actions · GitHub">
            <a:extLst>
              <a:ext uri="{FF2B5EF4-FFF2-40B4-BE49-F238E27FC236}">
                <a16:creationId xmlns:a16="http://schemas.microsoft.com/office/drawing/2014/main" id="{F2FE346B-16C9-0C40-BCA4-2D79A87E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63" y="926757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radle Logo Icon - Download in Flat Style">
            <a:extLst>
              <a:ext uri="{FF2B5EF4-FFF2-40B4-BE49-F238E27FC236}">
                <a16:creationId xmlns:a16="http://schemas.microsoft.com/office/drawing/2014/main" id="{5B16825C-9E23-D845-BA8D-4E70C93A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65" y="926757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pi, app, application, notifications, settings, software, web">
            <a:extLst>
              <a:ext uri="{FF2B5EF4-FFF2-40B4-BE49-F238E27FC236}">
                <a16:creationId xmlns:a16="http://schemas.microsoft.com/office/drawing/2014/main" id="{3E98C799-51E2-0946-8EB9-D3D1C742B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16" y="3015684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ata, database, raw data, source, server, storage, files">
            <a:extLst>
              <a:ext uri="{FF2B5EF4-FFF2-40B4-BE49-F238E27FC236}">
                <a16:creationId xmlns:a16="http://schemas.microsoft.com/office/drawing/2014/main" id="{19967BA8-C759-8440-B567-41C5822ED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21" y="3010137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sting, monitors, server, vps, web">
            <a:extLst>
              <a:ext uri="{FF2B5EF4-FFF2-40B4-BE49-F238E27FC236}">
                <a16:creationId xmlns:a16="http://schemas.microsoft.com/office/drawing/2014/main" id="{8825B69A-5B2D-8E49-9CAD-2930E597F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863" y="3010138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Keep Unit Test Running - IntelliJ IDEA &amp;amp; Android Studio Plugin | Marketplace">
            <a:extLst>
              <a:ext uri="{FF2B5EF4-FFF2-40B4-BE49-F238E27FC236}">
                <a16:creationId xmlns:a16="http://schemas.microsoft.com/office/drawing/2014/main" id="{26F3CFE4-27A4-6145-A889-FC3FD9F8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565" y="3080795"/>
            <a:ext cx="1005840" cy="86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6D0D2-9A5C-714D-AB08-C0CB0F4325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31497" y="5257553"/>
            <a:ext cx="1005840" cy="10058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9E8A4E-11F2-4E49-A109-0967E81C4E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33324" y="5257553"/>
            <a:ext cx="1005840" cy="10058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EE45A6-7CF4-B14F-8E20-909545D50F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9808" y="5257553"/>
            <a:ext cx="1005840" cy="100584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08BD1E-741C-6847-A2F1-E6B48197942A}"/>
              </a:ext>
            </a:extLst>
          </p:cNvPr>
          <p:cNvCxnSpPr>
            <a:cxnSpLocks/>
            <a:stCxn id="1026" idx="3"/>
            <a:endCxn id="5" idx="1"/>
          </p:cNvCxnSpPr>
          <p:nvPr/>
        </p:nvCxnSpPr>
        <p:spPr>
          <a:xfrm>
            <a:off x="2006161" y="1429677"/>
            <a:ext cx="1822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935C0E-849B-7346-A91B-259067D9D8A9}"/>
              </a:ext>
            </a:extLst>
          </p:cNvPr>
          <p:cNvCxnSpPr>
            <a:cxnSpLocks/>
            <a:stCxn id="5" idx="3"/>
            <a:endCxn id="1028" idx="1"/>
          </p:cNvCxnSpPr>
          <p:nvPr/>
        </p:nvCxnSpPr>
        <p:spPr>
          <a:xfrm>
            <a:off x="4834863" y="1429677"/>
            <a:ext cx="229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B9D511-4B04-2A4E-AFB2-9666AB18CC45}"/>
              </a:ext>
            </a:extLst>
          </p:cNvPr>
          <p:cNvCxnSpPr>
            <a:cxnSpLocks/>
            <a:stCxn id="1032" idx="1"/>
            <a:endCxn id="1028" idx="3"/>
          </p:cNvCxnSpPr>
          <p:nvPr/>
        </p:nvCxnSpPr>
        <p:spPr>
          <a:xfrm flipH="1">
            <a:off x="8136703" y="1429677"/>
            <a:ext cx="1822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F88D6B-AEA9-D443-8FF1-EB630C22E7A2}"/>
              </a:ext>
            </a:extLst>
          </p:cNvPr>
          <p:cNvCxnSpPr>
            <a:cxnSpLocks/>
            <a:stCxn id="1028" idx="2"/>
            <a:endCxn id="1044" idx="0"/>
          </p:cNvCxnSpPr>
          <p:nvPr/>
        </p:nvCxnSpPr>
        <p:spPr>
          <a:xfrm>
            <a:off x="7633783" y="1932597"/>
            <a:ext cx="0" cy="1077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390CC1-AA1D-5C4E-93F9-0F95EF43602C}"/>
              </a:ext>
            </a:extLst>
          </p:cNvPr>
          <p:cNvCxnSpPr>
            <a:cxnSpLocks/>
            <a:stCxn id="1050" idx="1"/>
            <a:endCxn id="1044" idx="3"/>
          </p:cNvCxnSpPr>
          <p:nvPr/>
        </p:nvCxnSpPr>
        <p:spPr>
          <a:xfrm flipH="1">
            <a:off x="8136703" y="3513058"/>
            <a:ext cx="1822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F5C01-EF07-9942-B369-0B28CA48D043}"/>
              </a:ext>
            </a:extLst>
          </p:cNvPr>
          <p:cNvCxnSpPr>
            <a:cxnSpLocks/>
            <a:stCxn id="1044" idx="1"/>
            <a:endCxn id="1038" idx="3"/>
          </p:cNvCxnSpPr>
          <p:nvPr/>
        </p:nvCxnSpPr>
        <p:spPr>
          <a:xfrm flipH="1">
            <a:off x="4831956" y="3513058"/>
            <a:ext cx="2298907" cy="5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EACC84-1DA7-9940-AA6A-9F95D5718151}"/>
              </a:ext>
            </a:extLst>
          </p:cNvPr>
          <p:cNvCxnSpPr>
            <a:cxnSpLocks/>
            <a:stCxn id="1038" idx="1"/>
            <a:endCxn id="1040" idx="3"/>
          </p:cNvCxnSpPr>
          <p:nvPr/>
        </p:nvCxnSpPr>
        <p:spPr>
          <a:xfrm flipH="1" flipV="1">
            <a:off x="2006161" y="3513057"/>
            <a:ext cx="1819955" cy="5547"/>
          </a:xfrm>
          <a:prstGeom prst="straightConnector1">
            <a:avLst/>
          </a:prstGeom>
          <a:ln>
            <a:headEnd type="triangle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E82E70-68AE-B34A-8567-6616399AC4F9}"/>
              </a:ext>
            </a:extLst>
          </p:cNvPr>
          <p:cNvCxnSpPr>
            <a:cxnSpLocks/>
            <a:stCxn id="1044" idx="2"/>
            <a:endCxn id="12" idx="0"/>
          </p:cNvCxnSpPr>
          <p:nvPr/>
        </p:nvCxnSpPr>
        <p:spPr>
          <a:xfrm>
            <a:off x="7633783" y="4015978"/>
            <a:ext cx="634" cy="1241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887C4B9-3E8D-C94F-B5AA-780C72FC0355}"/>
              </a:ext>
            </a:extLst>
          </p:cNvPr>
          <p:cNvCxnSpPr>
            <a:cxnSpLocks/>
            <a:stCxn id="12" idx="1"/>
            <a:endCxn id="15" idx="3"/>
          </p:cNvCxnSpPr>
          <p:nvPr/>
        </p:nvCxnSpPr>
        <p:spPr>
          <a:xfrm flipH="1">
            <a:off x="5575648" y="5760473"/>
            <a:ext cx="15558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F8911A9-36FB-1D47-AAFC-9F745F84E0C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8137337" y="5760473"/>
            <a:ext cx="1795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8E6BEA6B-852C-EF4B-BA19-116EA32D872B}"/>
              </a:ext>
            </a:extLst>
          </p:cNvPr>
          <p:cNvSpPr/>
          <p:nvPr/>
        </p:nvSpPr>
        <p:spPr>
          <a:xfrm>
            <a:off x="1000321" y="1991502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IntelliJ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DC20571-26EC-404C-9332-C151BD50A0F4}"/>
              </a:ext>
            </a:extLst>
          </p:cNvPr>
          <p:cNvSpPr/>
          <p:nvPr/>
        </p:nvSpPr>
        <p:spPr>
          <a:xfrm>
            <a:off x="3757666" y="1991501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95F834-169F-FA42-A3E2-0223C1444E33}"/>
              </a:ext>
            </a:extLst>
          </p:cNvPr>
          <p:cNvSpPr/>
          <p:nvPr/>
        </p:nvSpPr>
        <p:spPr>
          <a:xfrm>
            <a:off x="7132027" y="2004298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 Actions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1383D10-A14B-8643-82D0-C0FC69D9E4F8}"/>
              </a:ext>
            </a:extLst>
          </p:cNvPr>
          <p:cNvSpPr/>
          <p:nvPr/>
        </p:nvSpPr>
        <p:spPr>
          <a:xfrm>
            <a:off x="9959565" y="1991501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 Tool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A806BF-A288-B04B-ADCF-6EE75A17102F}"/>
              </a:ext>
            </a:extLst>
          </p:cNvPr>
          <p:cNvSpPr/>
          <p:nvPr/>
        </p:nvSpPr>
        <p:spPr>
          <a:xfrm>
            <a:off x="9959565" y="4006998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Execution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E230E2-9EE8-2E4D-BC24-48959FDF0368}"/>
              </a:ext>
            </a:extLst>
          </p:cNvPr>
          <p:cNvSpPr/>
          <p:nvPr/>
        </p:nvSpPr>
        <p:spPr>
          <a:xfrm>
            <a:off x="7096638" y="4057999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 Systems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0BE26C7-2E0D-AB4F-9C56-CE627AB52277}"/>
              </a:ext>
            </a:extLst>
          </p:cNvPr>
          <p:cNvSpPr/>
          <p:nvPr/>
        </p:nvSpPr>
        <p:spPr>
          <a:xfrm>
            <a:off x="3826116" y="4074880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API Systems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3E78FF2-D916-B34C-92FF-AACBBAB00EA3}"/>
              </a:ext>
            </a:extLst>
          </p:cNvPr>
          <p:cNvSpPr/>
          <p:nvPr/>
        </p:nvSpPr>
        <p:spPr>
          <a:xfrm>
            <a:off x="1000321" y="4015976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Sources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381E6DF-626C-7C4B-9F0C-330B1B7C90FE}"/>
              </a:ext>
            </a:extLst>
          </p:cNvPr>
          <p:cNvSpPr/>
          <p:nvPr/>
        </p:nvSpPr>
        <p:spPr>
          <a:xfrm>
            <a:off x="7132027" y="6325071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Test Reports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92A6736-EA07-0245-95ED-7657E7733007}"/>
              </a:ext>
            </a:extLst>
          </p:cNvPr>
          <p:cNvSpPr/>
          <p:nvPr/>
        </p:nvSpPr>
        <p:spPr>
          <a:xfrm>
            <a:off x="9924980" y="6263393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Systems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15907DB-175F-4A47-BC1E-184EBDD61B6D}"/>
              </a:ext>
            </a:extLst>
          </p:cNvPr>
          <p:cNvSpPr/>
          <p:nvPr/>
        </p:nvSpPr>
        <p:spPr>
          <a:xfrm>
            <a:off x="4569808" y="6318657"/>
            <a:ext cx="1074290" cy="18978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Dashboards</a:t>
            </a:r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DE3CDA7C-705C-894C-9C0A-EB0F084887F0}"/>
              </a:ext>
            </a:extLst>
          </p:cNvPr>
          <p:cNvSpPr/>
          <p:nvPr/>
        </p:nvSpPr>
        <p:spPr>
          <a:xfrm>
            <a:off x="2746927" y="1329249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1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522677-F79F-694E-9617-BF332ECF92A6}"/>
              </a:ext>
            </a:extLst>
          </p:cNvPr>
          <p:cNvSpPr/>
          <p:nvPr/>
        </p:nvSpPr>
        <p:spPr>
          <a:xfrm>
            <a:off x="5880376" y="1345804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2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7F3BC65-D071-6B47-B05E-217DC78C20F1}"/>
              </a:ext>
            </a:extLst>
          </p:cNvPr>
          <p:cNvSpPr/>
          <p:nvPr/>
        </p:nvSpPr>
        <p:spPr>
          <a:xfrm>
            <a:off x="8944617" y="1345804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3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4D54BFF-F7C8-2F4B-9475-B22877EBBC3D}"/>
              </a:ext>
            </a:extLst>
          </p:cNvPr>
          <p:cNvSpPr/>
          <p:nvPr/>
        </p:nvSpPr>
        <p:spPr>
          <a:xfrm>
            <a:off x="7530266" y="2471367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4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9B77B38-6332-C545-816F-5999738F91CC}"/>
              </a:ext>
            </a:extLst>
          </p:cNvPr>
          <p:cNvSpPr/>
          <p:nvPr/>
        </p:nvSpPr>
        <p:spPr>
          <a:xfrm>
            <a:off x="9125989" y="3412629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5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CF89F13-5374-2E4E-86C5-BBBE82E65DE2}"/>
              </a:ext>
            </a:extLst>
          </p:cNvPr>
          <p:cNvSpPr/>
          <p:nvPr/>
        </p:nvSpPr>
        <p:spPr>
          <a:xfrm>
            <a:off x="5877892" y="3429000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6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18BBB0B-A2B5-AF42-9F29-164E93CA1A09}"/>
              </a:ext>
            </a:extLst>
          </p:cNvPr>
          <p:cNvSpPr/>
          <p:nvPr/>
        </p:nvSpPr>
        <p:spPr>
          <a:xfrm>
            <a:off x="2733313" y="3399931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7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9891DF6-03CE-9D42-823F-019CE7AEA708}"/>
              </a:ext>
            </a:extLst>
          </p:cNvPr>
          <p:cNvSpPr/>
          <p:nvPr/>
        </p:nvSpPr>
        <p:spPr>
          <a:xfrm>
            <a:off x="7530266" y="4650272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8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E82E1DE-79DF-A241-A85A-166AA6292A24}"/>
              </a:ext>
            </a:extLst>
          </p:cNvPr>
          <p:cNvSpPr/>
          <p:nvPr/>
        </p:nvSpPr>
        <p:spPr>
          <a:xfrm>
            <a:off x="8944617" y="5660045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9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AA7604D-CC67-4743-A391-E0DD86C49517}"/>
              </a:ext>
            </a:extLst>
          </p:cNvPr>
          <p:cNvSpPr/>
          <p:nvPr/>
        </p:nvSpPr>
        <p:spPr>
          <a:xfrm>
            <a:off x="6250055" y="5660045"/>
            <a:ext cx="207034" cy="20085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7872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7D0F-3693-0542-831D-BA5FAF42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513EC-9987-3540-BF71-72406D97A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Programming Language – Java.</a:t>
            </a:r>
          </a:p>
          <a:p>
            <a:pPr>
              <a:lnSpc>
                <a:spcPct val="150000"/>
              </a:lnSpc>
            </a:pPr>
            <a:r>
              <a:rPr lang="en-US" dirty="0"/>
              <a:t>IDE – IntelliJ Community Edition.</a:t>
            </a:r>
          </a:p>
          <a:p>
            <a:pPr>
              <a:lnSpc>
                <a:spcPct val="150000"/>
              </a:lnSpc>
            </a:pPr>
            <a:r>
              <a:rPr lang="en-US" dirty="0"/>
              <a:t>Test Formation Framework – BDD using Cucumber.</a:t>
            </a:r>
          </a:p>
          <a:p>
            <a:pPr>
              <a:lnSpc>
                <a:spcPct val="150000"/>
              </a:lnSpc>
            </a:pPr>
            <a:r>
              <a:rPr lang="en-US" dirty="0"/>
              <a:t>API Testing Framework – Rest Assured.</a:t>
            </a:r>
          </a:p>
          <a:p>
            <a:pPr>
              <a:lnSpc>
                <a:spcPct val="150000"/>
              </a:lnSpc>
            </a:pPr>
            <a:r>
              <a:rPr lang="en-US" dirty="0"/>
              <a:t>Unit Testing Framework – TestNG.</a:t>
            </a:r>
          </a:p>
          <a:p>
            <a:pPr>
              <a:lnSpc>
                <a:spcPct val="150000"/>
              </a:lnSpc>
            </a:pPr>
            <a:r>
              <a:rPr lang="en-US" dirty="0"/>
              <a:t>Reporting Format – Extent Reports.</a:t>
            </a:r>
          </a:p>
        </p:txBody>
      </p:sp>
    </p:spTree>
    <p:extLst>
      <p:ext uri="{BB962C8B-B14F-4D97-AF65-F5344CB8AC3E}">
        <p14:creationId xmlns:p14="http://schemas.microsoft.com/office/powerpoint/2010/main" val="25600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73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 Automation Architecture</vt:lpstr>
      <vt:lpstr>PowerPoint Presentation</vt:lpstr>
      <vt:lpstr>Tech and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Venkataraja Medarametla</dc:creator>
  <cp:lastModifiedBy>Venkataraja Medarametla</cp:lastModifiedBy>
  <cp:revision>1</cp:revision>
  <dcterms:created xsi:type="dcterms:W3CDTF">2022-02-15T02:54:07Z</dcterms:created>
  <dcterms:modified xsi:type="dcterms:W3CDTF">2022-02-15T13:05:01Z</dcterms:modified>
</cp:coreProperties>
</file>