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7BB68-CAE2-114C-B944-6AB9EDFBC9E4}" type="datetimeFigureOut">
              <a:rPr lang="en-US" smtClean="0"/>
              <a:t>18/09/2012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ADB05-502E-AC4D-A883-99FAF7F1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54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B4E65-330F-5A4F-9B54-791D523E05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8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9DD2-BD0D-7D48-99B2-39AB6DCDA9D8}" type="datetimeFigureOut">
              <a:rPr lang="en-US" smtClean="0"/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89AE-12A9-2346-8ECB-25252026A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2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9DD2-BD0D-7D48-99B2-39AB6DCDA9D8}" type="datetimeFigureOut">
              <a:rPr lang="en-US" smtClean="0"/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89AE-12A9-2346-8ECB-25252026A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4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9DD2-BD0D-7D48-99B2-39AB6DCDA9D8}" type="datetimeFigureOut">
              <a:rPr lang="en-US" smtClean="0"/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89AE-12A9-2346-8ECB-25252026A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9DD2-BD0D-7D48-99B2-39AB6DCDA9D8}" type="datetimeFigureOut">
              <a:rPr lang="en-US" smtClean="0"/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89AE-12A9-2346-8ECB-25252026A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1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9DD2-BD0D-7D48-99B2-39AB6DCDA9D8}" type="datetimeFigureOut">
              <a:rPr lang="en-US" smtClean="0"/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89AE-12A9-2346-8ECB-25252026A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9DD2-BD0D-7D48-99B2-39AB6DCDA9D8}" type="datetimeFigureOut">
              <a:rPr lang="en-US" smtClean="0"/>
              <a:t>18/09/2012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89AE-12A9-2346-8ECB-25252026A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4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9DD2-BD0D-7D48-99B2-39AB6DCDA9D8}" type="datetimeFigureOut">
              <a:rPr lang="en-US" smtClean="0"/>
              <a:t>18/09/2012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89AE-12A9-2346-8ECB-25252026A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9DD2-BD0D-7D48-99B2-39AB6DCDA9D8}" type="datetimeFigureOut">
              <a:rPr lang="en-US" smtClean="0"/>
              <a:t>18/09/2012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89AE-12A9-2346-8ECB-25252026A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0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9DD2-BD0D-7D48-99B2-39AB6DCDA9D8}" type="datetimeFigureOut">
              <a:rPr lang="en-US" smtClean="0"/>
              <a:t>18/09/2012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89AE-12A9-2346-8ECB-25252026A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8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9DD2-BD0D-7D48-99B2-39AB6DCDA9D8}" type="datetimeFigureOut">
              <a:rPr lang="en-US" smtClean="0"/>
              <a:t>18/09/2012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89AE-12A9-2346-8ECB-25252026A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9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9DD2-BD0D-7D48-99B2-39AB6DCDA9D8}" type="datetimeFigureOut">
              <a:rPr lang="en-US" smtClean="0"/>
              <a:t>18/09/2012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89AE-12A9-2346-8ECB-25252026A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7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49DD2-BD0D-7D48-99B2-39AB6DCDA9D8}" type="datetimeFigureOut">
              <a:rPr lang="en-US" smtClean="0"/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289AE-12A9-2346-8ECB-25252026A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2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465216" y="436141"/>
            <a:ext cx="8678784" cy="6222816"/>
            <a:chOff x="465216" y="436141"/>
            <a:chExt cx="8678784" cy="6222816"/>
          </a:xfrm>
        </p:grpSpPr>
        <p:grpSp>
          <p:nvGrpSpPr>
            <p:cNvPr id="49" name="Group 48"/>
            <p:cNvGrpSpPr/>
            <p:nvPr/>
          </p:nvGrpSpPr>
          <p:grpSpPr>
            <a:xfrm>
              <a:off x="465216" y="1020920"/>
              <a:ext cx="8678784" cy="5638037"/>
              <a:chOff x="465216" y="1020920"/>
              <a:chExt cx="8678784" cy="5638037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465216" y="1020920"/>
                <a:ext cx="2539825" cy="4816161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err="1" smtClean="0">
                    <a:solidFill>
                      <a:srgbClr val="000000"/>
                    </a:solidFill>
                  </a:rPr>
                  <a:t>ChemSpider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/>
                </a:r>
                <a:br>
                  <a:rPr lang="en-US" dirty="0" smtClean="0">
                    <a:solidFill>
                      <a:srgbClr val="000000"/>
                    </a:solidFill>
                  </a:rPr>
                </a:br>
                <a:r>
                  <a:rPr lang="en-US" dirty="0" smtClean="0">
                    <a:solidFill>
                      <a:srgbClr val="000000"/>
                    </a:solidFill>
                  </a:rPr>
                  <a:t>Dataset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6211256" y="1020920"/>
                <a:ext cx="2113850" cy="3756015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err="1" smtClean="0">
                    <a:solidFill>
                      <a:srgbClr val="000000"/>
                    </a:solidFill>
                  </a:rPr>
                  <a:t>ChEMBL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/>
                </a:r>
                <a:br>
                  <a:rPr lang="en-US" dirty="0" smtClean="0">
                    <a:solidFill>
                      <a:srgbClr val="000000"/>
                    </a:solidFill>
                  </a:rPr>
                </a:br>
                <a:r>
                  <a:rPr lang="en-US" dirty="0" smtClean="0">
                    <a:solidFill>
                      <a:srgbClr val="000000"/>
                    </a:solidFill>
                  </a:rPr>
                  <a:t>Dataset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038409" y="2797900"/>
                <a:ext cx="163454" cy="16347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107978" y="3208085"/>
                <a:ext cx="163454" cy="16347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491466" y="4226646"/>
                <a:ext cx="163454" cy="16347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201863" y="3920064"/>
                <a:ext cx="163454" cy="16347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874955" y="5031436"/>
                <a:ext cx="163454" cy="16347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703138" y="2277547"/>
                <a:ext cx="163454" cy="16347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432395" y="2797900"/>
                <a:ext cx="163454" cy="16347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979752" y="3208085"/>
                <a:ext cx="163454" cy="16347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595849" y="3981436"/>
                <a:ext cx="163454" cy="16347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784865" y="3811677"/>
                <a:ext cx="163454" cy="16347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271432" y="2434732"/>
                <a:ext cx="163454" cy="16347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340170" y="2195810"/>
                <a:ext cx="163454" cy="16347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793228" y="3371558"/>
                <a:ext cx="163454" cy="16347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045111" y="4695198"/>
                <a:ext cx="163454" cy="16347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Curved Connector 20"/>
              <p:cNvCxnSpPr>
                <a:stCxn id="5" idx="0"/>
                <a:endCxn id="11" idx="1"/>
              </p:cNvCxnSpPr>
              <p:nvPr/>
            </p:nvCxnSpPr>
            <p:spPr>
              <a:xfrm rot="5400000" flipH="1" flipV="1">
                <a:off x="4175399" y="246225"/>
                <a:ext cx="496413" cy="4606939"/>
              </a:xfrm>
              <a:prstGeom prst="curvedConnector3">
                <a:avLst>
                  <a:gd name="adj1" fmla="val 150873"/>
                </a:avLst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urved Connector 24"/>
              <p:cNvCxnSpPr>
                <a:stCxn id="5" idx="5"/>
                <a:endCxn id="11" idx="3"/>
              </p:cNvCxnSpPr>
              <p:nvPr/>
            </p:nvCxnSpPr>
            <p:spPr>
              <a:xfrm rot="5400000" flipH="1" flipV="1">
                <a:off x="4192323" y="402682"/>
                <a:ext cx="520353" cy="4549149"/>
              </a:xfrm>
              <a:prstGeom prst="curvedConnector3">
                <a:avLst>
                  <a:gd name="adj1" fmla="val -48532"/>
                </a:avLst>
              </a:prstGeom>
              <a:ln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4064101" y="1781141"/>
                <a:ext cx="10157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 smtClean="0">
                    <a:latin typeface="Courier New"/>
                    <a:cs typeface="Courier New"/>
                  </a:rPr>
                  <a:t>cs:extUrl</a:t>
                </a:r>
                <a:endParaRPr lang="en-US" sz="1200" dirty="0">
                  <a:latin typeface="Courier New"/>
                  <a:cs typeface="Courier New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017927" y="2915880"/>
                <a:ext cx="11081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 smtClean="0">
                    <a:latin typeface="Courier New"/>
                    <a:cs typeface="Courier New"/>
                  </a:rPr>
                  <a:t>owl:sameAs</a:t>
                </a:r>
                <a:endParaRPr lang="en-US" sz="1200" dirty="0">
                  <a:latin typeface="Courier New"/>
                  <a:cs typeface="Courier New"/>
                </a:endParaRPr>
              </a:p>
            </p:txBody>
          </p:sp>
          <p:cxnSp>
            <p:nvCxnSpPr>
              <p:cNvPr id="34" name="Curved Connector 33"/>
              <p:cNvCxnSpPr>
                <a:stCxn id="11" idx="2"/>
                <a:endCxn id="5" idx="6"/>
              </p:cNvCxnSpPr>
              <p:nvPr/>
            </p:nvCxnSpPr>
            <p:spPr>
              <a:xfrm flipH="1">
                <a:off x="2201863" y="2359284"/>
                <a:ext cx="4501275" cy="52035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3787057" y="2277547"/>
                <a:ext cx="15698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 smtClean="0">
                    <a:latin typeface="Courier New"/>
                    <a:cs typeface="Courier New"/>
                  </a:rPr>
                  <a:t>skos:closeMatch</a:t>
                </a:r>
                <a:endParaRPr lang="en-US" sz="1200" dirty="0">
                  <a:latin typeface="Courier New"/>
                  <a:cs typeface="Courier New"/>
                </a:endParaRPr>
              </a:p>
            </p:txBody>
          </p:sp>
          <p:cxnSp>
            <p:nvCxnSpPr>
              <p:cNvPr id="39" name="Curved Connector 33"/>
              <p:cNvCxnSpPr>
                <a:stCxn id="5" idx="4"/>
                <a:endCxn id="15" idx="2"/>
              </p:cNvCxnSpPr>
              <p:nvPr/>
            </p:nvCxnSpPr>
            <p:spPr>
              <a:xfrm rot="16200000" flipH="1">
                <a:off x="3986480" y="1095028"/>
                <a:ext cx="932041" cy="4664729"/>
              </a:xfrm>
              <a:prstGeom prst="curvedConnector2">
                <a:avLst/>
              </a:prstGeom>
              <a:ln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3832054" y="3396531"/>
                <a:ext cx="1479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 smtClean="0">
                    <a:latin typeface="Courier New"/>
                    <a:cs typeface="Courier New"/>
                  </a:rPr>
                  <a:t>chebi:has_part</a:t>
                </a:r>
                <a:endParaRPr lang="en-US" sz="1200" dirty="0">
                  <a:latin typeface="Courier New"/>
                  <a:cs typeface="Courier New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124762" y="5735627"/>
                <a:ext cx="2942174" cy="921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400" dirty="0" smtClean="0"/>
                  <a:t>Link declared by </a:t>
                </a:r>
                <a:r>
                  <a:rPr lang="en-US" sz="1400" dirty="0" err="1" smtClean="0"/>
                  <a:t>ChemSpider</a:t>
                </a:r>
                <a:endParaRPr lang="en-US" sz="1400" dirty="0" smtClean="0"/>
              </a:p>
              <a:p>
                <a:pPr>
                  <a:lnSpc>
                    <a:spcPct val="130000"/>
                  </a:lnSpc>
                </a:pPr>
                <a:r>
                  <a:rPr lang="en-US" sz="1400" dirty="0" smtClean="0"/>
                  <a:t>Link declared by </a:t>
                </a:r>
                <a:r>
                  <a:rPr lang="en-US" sz="1400" dirty="0" err="1" smtClean="0"/>
                  <a:t>ChEMBL</a:t>
                </a:r>
                <a:endParaRPr lang="en-US" sz="1400" dirty="0" smtClean="0"/>
              </a:p>
              <a:p>
                <a:pPr>
                  <a:lnSpc>
                    <a:spcPct val="130000"/>
                  </a:lnSpc>
                </a:pPr>
                <a:r>
                  <a:rPr lang="en-US" sz="1400" dirty="0" smtClean="0"/>
                  <a:t>Link declared by third party</a:t>
                </a:r>
                <a:endParaRPr lang="en-US" sz="1400" dirty="0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 flipH="1">
                <a:off x="5311946" y="6463465"/>
                <a:ext cx="672989" cy="0"/>
              </a:xfrm>
              <a:prstGeom prst="line">
                <a:avLst/>
              </a:prstGeom>
              <a:ln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5311946" y="6219445"/>
                <a:ext cx="67298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5311946" y="5963476"/>
                <a:ext cx="672989" cy="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/>
              <p:cNvSpPr/>
              <p:nvPr/>
            </p:nvSpPr>
            <p:spPr>
              <a:xfrm>
                <a:off x="5126073" y="5735627"/>
                <a:ext cx="4017927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496260" y="436141"/>
              <a:ext cx="6151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Links relating the </a:t>
              </a:r>
              <a:r>
                <a:rPr lang="en-US" dirty="0" err="1" smtClean="0"/>
                <a:t>ChemSpider</a:t>
              </a:r>
              <a:r>
                <a:rPr lang="en-US" dirty="0" smtClean="0"/>
                <a:t> dataset with the </a:t>
              </a:r>
              <a:r>
                <a:rPr lang="en-US" dirty="0" err="1" smtClean="0"/>
                <a:t>ChEMBL</a:t>
              </a:r>
              <a:r>
                <a:rPr lang="en-US" dirty="0" smtClean="0"/>
                <a:t> dataset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7147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29</Words>
  <Application>Microsoft Macintosh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Manchester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Alasdair Gray</dc:creator>
  <cp:lastModifiedBy>Alasdair Gray</cp:lastModifiedBy>
  <cp:revision>8</cp:revision>
  <dcterms:created xsi:type="dcterms:W3CDTF">2012-09-18T09:25:18Z</dcterms:created>
  <dcterms:modified xsi:type="dcterms:W3CDTF">2012-09-18T10:10:58Z</dcterms:modified>
</cp:coreProperties>
</file>