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0" r:id="rId5"/>
    <p:sldId id="257" r:id="rId6"/>
    <p:sldId id="262" r:id="rId7"/>
    <p:sldId id="261" r:id="rId8"/>
    <p:sldId id="263" r:id="rId9"/>
    <p:sldId id="267" r:id="rId10"/>
    <p:sldId id="269" r:id="rId11"/>
    <p:sldId id="265" r:id="rId12"/>
    <p:sldId id="266" r:id="rId13"/>
    <p:sldId id="26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6"/>
    <p:restoredTop sz="92950" autoAdjust="0"/>
  </p:normalViewPr>
  <p:slideViewPr>
    <p:cSldViewPr snapToGrid="0" snapToObjects="1">
      <p:cViewPr>
        <p:scale>
          <a:sx n="62" d="100"/>
          <a:sy n="62" d="100"/>
        </p:scale>
        <p:origin x="65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56176"/>
            <a:ext cx="9144000" cy="663574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pt-BR" dirty="0"/>
              <a:t>Clique para editar o 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0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9105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49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91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Títul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204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ágina inter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8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Página inter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7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ss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4624" y="1400175"/>
            <a:ext cx="4600575" cy="4057650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4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29683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5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9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D4B000F-234A-9040-B28D-E54CBC35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3062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72609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6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6" r:id="rId4"/>
    <p:sldLayoutId id="2147483663" r:id="rId5"/>
    <p:sldLayoutId id="2147483664" r:id="rId6"/>
    <p:sldLayoutId id="2147483665" r:id="rId7"/>
    <p:sldLayoutId id="2147483667" r:id="rId8"/>
    <p:sldLayoutId id="2147483668" r:id="rId9"/>
    <p:sldLayoutId id="2147483669" r:id="rId10"/>
    <p:sldLayoutId id="2147483670" r:id="rId11"/>
    <p:sldLayoutId id="2147483673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E5E44-07B2-EE40-8416-391454400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VemRankSer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9288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5EBA63B-F274-7AFA-44CB-7DF6F13097E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Poppins" pitchFamily="2" charset="77"/>
                <a:ea typeface="+mj-ea"/>
                <a:cs typeface="Poppins" pitchFamily="2" charset="77"/>
              </a:defRPr>
            </a:lvl1pPr>
          </a:lstStyle>
          <a:p>
            <a:r>
              <a:rPr lang="pt-BR" sz="4400" dirty="0">
                <a:solidFill>
                  <a:srgbClr val="632E62"/>
                </a:solidFill>
                <a:latin typeface="Poppins" panose="00000500000000000000" pitchFamily="2" charset="0"/>
              </a:rPr>
              <a:t>Tecnologias utilizadas </a:t>
            </a:r>
            <a:r>
              <a:rPr lang="pt-BR" dirty="0">
                <a:solidFill>
                  <a:srgbClr val="632E62"/>
                </a:solidFill>
                <a:latin typeface="Poppins" panose="00000500000000000000" pitchFamily="2" charset="0"/>
              </a:rPr>
              <a:t>– QA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984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55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201AE-96B1-0B4E-8C5D-35185A4F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Integrantes</a:t>
            </a:r>
            <a:endParaRPr lang="pt-BR" sz="360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BE842-FE0C-774E-98D0-BE6A1951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8194" cy="22625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632E62"/>
                </a:solidFill>
                <a:latin typeface="Poppins"/>
                <a:ea typeface="DejaVu Sans"/>
              </a:rPr>
              <a:t>Back-</a:t>
            </a:r>
            <a:r>
              <a:rPr lang="pt-BR" sz="2800" b="0" strike="noStrike" spc="-1" dirty="0" err="1">
                <a:solidFill>
                  <a:srgbClr val="632E62"/>
                </a:solidFill>
                <a:latin typeface="Poppins"/>
                <a:ea typeface="DejaVu Sans"/>
              </a:rPr>
              <a:t>End</a:t>
            </a:r>
            <a:endParaRPr lang="pt-BR" sz="28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632E62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632E62"/>
                </a:solidFill>
                <a:latin typeface="Poppins"/>
                <a:ea typeface="DejaVu Sans"/>
              </a:rPr>
              <a:t>Alison Ail</a:t>
            </a:r>
            <a:r>
              <a:rPr lang="pt-BR" sz="2800" b="0" strike="noStrike" spc="-1" dirty="0">
                <a:latin typeface="Poppins"/>
                <a:ea typeface="DejaVu Sans"/>
              </a:rPr>
              <a:t>s</a:t>
            </a:r>
            <a:r>
              <a:rPr lang="pt-BR" sz="2800" b="0" strike="noStrike" spc="-1" dirty="0">
                <a:solidFill>
                  <a:srgbClr val="632E62"/>
                </a:solidFill>
                <a:latin typeface="Poppins"/>
                <a:ea typeface="DejaVu Sans"/>
              </a:rPr>
              <a:t>on da Silva Santos</a:t>
            </a:r>
            <a:endParaRPr lang="pt-BR" sz="28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632E62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632E62"/>
                </a:solidFill>
                <a:latin typeface="Poppins"/>
                <a:ea typeface="DejaVu Sans"/>
              </a:rPr>
              <a:t>Jonas de Lara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632E62"/>
              </a:buClr>
              <a:buFont typeface="Arial"/>
              <a:buChar char="•"/>
              <a:tabLst>
                <a:tab pos="0" algn="l"/>
              </a:tabLst>
            </a:pPr>
            <a:r>
              <a:rPr lang="pt-BR" spc="-1" dirty="0">
                <a:solidFill>
                  <a:srgbClr val="632E62"/>
                </a:solidFill>
                <a:latin typeface="Poppins"/>
              </a:rPr>
              <a:t>Luiz Felipe </a:t>
            </a:r>
            <a:r>
              <a:rPr lang="pt-BR" spc="-1" dirty="0" err="1">
                <a:solidFill>
                  <a:srgbClr val="632E62"/>
                </a:solidFill>
                <a:latin typeface="Poppins"/>
              </a:rPr>
              <a:t>Noguez</a:t>
            </a:r>
            <a:r>
              <a:rPr lang="pt-BR" spc="-1" dirty="0">
                <a:solidFill>
                  <a:srgbClr val="632E62"/>
                </a:solidFill>
                <a:latin typeface="Poppins"/>
              </a:rPr>
              <a:t> da Silva</a:t>
            </a:r>
            <a:endParaRPr lang="pt-BR" sz="2800" b="0" strike="noStrike" spc="-1" dirty="0">
              <a:latin typeface="Arial"/>
            </a:endParaRPr>
          </a:p>
          <a:p>
            <a:endParaRPr lang="pt-BR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6583F26-BA6D-D396-AB63-356983652666}"/>
              </a:ext>
            </a:extLst>
          </p:cNvPr>
          <p:cNvSpPr txBox="1">
            <a:spLocks/>
          </p:cNvSpPr>
          <p:nvPr/>
        </p:nvSpPr>
        <p:spPr>
          <a:xfrm>
            <a:off x="849920" y="4369535"/>
            <a:ext cx="4763089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632E62"/>
                </a:solidFill>
                <a:latin typeface="Poppins"/>
                <a:ea typeface="DejaVu Sans"/>
              </a:rPr>
              <a:t>Quality</a:t>
            </a:r>
            <a:r>
              <a:rPr lang="pt-BR" sz="2800" b="0" strike="noStrike" spc="-1" dirty="0">
                <a:solidFill>
                  <a:srgbClr val="632E62"/>
                </a:solidFill>
                <a:latin typeface="Poppins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632E62"/>
                </a:solidFill>
                <a:latin typeface="Poppins"/>
                <a:ea typeface="DejaVu Sans"/>
              </a:rPr>
              <a:t>Assurance</a:t>
            </a:r>
            <a:endParaRPr lang="pt-BR" sz="2800" b="0" strike="noStrike" spc="-1" dirty="0">
              <a:latin typeface="Arial"/>
            </a:endParaRPr>
          </a:p>
          <a:p>
            <a:pPr>
              <a:spcBef>
                <a:spcPts val="1001"/>
              </a:spcBef>
              <a:buClr>
                <a:srgbClr val="632E62"/>
              </a:buClr>
              <a:buFont typeface="Arial"/>
              <a:buChar char="•"/>
              <a:tabLst>
                <a:tab pos="0" algn="l"/>
              </a:tabLst>
            </a:pPr>
            <a:r>
              <a:rPr lang="pt-BR" spc="-1" dirty="0" err="1">
                <a:solidFill>
                  <a:srgbClr val="632E62"/>
                </a:solidFill>
                <a:latin typeface="Poppins"/>
                <a:ea typeface="DejaVu Sans"/>
              </a:rPr>
              <a:t>Rawad</a:t>
            </a:r>
            <a:r>
              <a:rPr lang="pt-BR" spc="-1" dirty="0">
                <a:solidFill>
                  <a:srgbClr val="632E62"/>
                </a:solidFill>
                <a:latin typeface="Poppins"/>
                <a:ea typeface="DejaVu Sans"/>
              </a:rPr>
              <a:t> </a:t>
            </a:r>
            <a:r>
              <a:rPr lang="pt-BR" spc="-1" dirty="0" err="1">
                <a:solidFill>
                  <a:srgbClr val="632E62"/>
                </a:solidFill>
                <a:latin typeface="Poppins"/>
                <a:ea typeface="DejaVu Sans"/>
              </a:rPr>
              <a:t>Yehia</a:t>
            </a:r>
            <a:r>
              <a:rPr lang="pt-BR" spc="-1" dirty="0">
                <a:solidFill>
                  <a:srgbClr val="632E62"/>
                </a:solidFill>
                <a:latin typeface="Poppins"/>
                <a:ea typeface="DejaVu Sans"/>
              </a:rPr>
              <a:t> </a:t>
            </a:r>
            <a:r>
              <a:rPr lang="pt-BR" spc="-1" dirty="0" err="1">
                <a:solidFill>
                  <a:srgbClr val="632E62"/>
                </a:solidFill>
                <a:latin typeface="Poppins"/>
                <a:ea typeface="DejaVu Sans"/>
              </a:rPr>
              <a:t>Aboueltaif</a:t>
            </a:r>
            <a:endParaRPr lang="pt-BR" spc="-1" dirty="0">
              <a:latin typeface="Arial"/>
            </a:endParaRPr>
          </a:p>
          <a:p>
            <a:endParaRPr lang="pt-BR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46ED481-8048-6FA6-152E-8FE6CFFC5CB0}"/>
              </a:ext>
            </a:extLst>
          </p:cNvPr>
          <p:cNvSpPr txBox="1">
            <a:spLocks/>
          </p:cNvSpPr>
          <p:nvPr/>
        </p:nvSpPr>
        <p:spPr>
          <a:xfrm>
            <a:off x="7292925" y="1837347"/>
            <a:ext cx="4043289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pt-BR" spc="-1" dirty="0">
                <a:solidFill>
                  <a:srgbClr val="632E62"/>
                </a:solidFill>
                <a:latin typeface="Poppins"/>
                <a:ea typeface="DejaVu Sans"/>
              </a:rPr>
              <a:t>Front-</a:t>
            </a:r>
            <a:r>
              <a:rPr lang="pt-BR" spc="-1" dirty="0" err="1">
                <a:solidFill>
                  <a:srgbClr val="632E62"/>
                </a:solidFill>
                <a:latin typeface="Poppins"/>
                <a:ea typeface="DejaVu Sans"/>
              </a:rPr>
              <a:t>End</a:t>
            </a:r>
            <a:endParaRPr lang="pt-BR" spc="-1" dirty="0">
              <a:latin typeface="Arial"/>
            </a:endParaRPr>
          </a:p>
          <a:p>
            <a:pPr>
              <a:spcBef>
                <a:spcPts val="1001"/>
              </a:spcBef>
              <a:buClr>
                <a:srgbClr val="632E62"/>
              </a:buClr>
              <a:buFont typeface="Arial"/>
              <a:buChar char="•"/>
              <a:tabLst>
                <a:tab pos="0" algn="l"/>
              </a:tabLst>
            </a:pPr>
            <a:r>
              <a:rPr lang="pt-BR" spc="-1" dirty="0">
                <a:solidFill>
                  <a:srgbClr val="632E62"/>
                </a:solidFill>
                <a:latin typeface="Poppins"/>
                <a:ea typeface="DejaVu Sans"/>
              </a:rPr>
              <a:t>Luiza Valentini</a:t>
            </a:r>
            <a:endParaRPr lang="pt-BR" spc="-1" dirty="0">
              <a:latin typeface="Arial"/>
            </a:endParaRPr>
          </a:p>
          <a:p>
            <a:pPr>
              <a:spcBef>
                <a:spcPts val="1001"/>
              </a:spcBef>
              <a:buClr>
                <a:srgbClr val="632E62"/>
              </a:buClr>
              <a:buFont typeface="Arial"/>
              <a:buChar char="•"/>
              <a:tabLst>
                <a:tab pos="0" algn="l"/>
              </a:tabLst>
            </a:pPr>
            <a:r>
              <a:rPr lang="pt-BR" spc="-1" dirty="0">
                <a:solidFill>
                  <a:srgbClr val="632E62"/>
                </a:solidFill>
                <a:latin typeface="Poppins"/>
                <a:ea typeface="DejaVu Sans"/>
              </a:rPr>
              <a:t>Thais </a:t>
            </a:r>
            <a:r>
              <a:rPr lang="pt-BR" spc="-1" dirty="0" err="1">
                <a:solidFill>
                  <a:srgbClr val="632E62"/>
                </a:solidFill>
                <a:latin typeface="Poppins"/>
                <a:ea typeface="DejaVu Sans"/>
              </a:rPr>
              <a:t>Araujo</a:t>
            </a:r>
            <a:endParaRPr lang="pt-BR" spc="-1" dirty="0">
              <a:latin typeface="Arial"/>
            </a:endParaRPr>
          </a:p>
          <a:p>
            <a:endParaRPr lang="pt-BR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4ACCB2FE-6DCC-9D15-6DFF-DBD1EC46BDF2}"/>
              </a:ext>
            </a:extLst>
          </p:cNvPr>
          <p:cNvSpPr txBox="1">
            <a:spLocks/>
          </p:cNvSpPr>
          <p:nvPr/>
        </p:nvSpPr>
        <p:spPr>
          <a:xfrm>
            <a:off x="7292932" y="4369542"/>
            <a:ext cx="4043289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pt-BR" spc="-1" dirty="0">
                <a:solidFill>
                  <a:srgbClr val="632E62"/>
                </a:solidFill>
                <a:latin typeface="Poppins"/>
                <a:ea typeface="DejaVu Sans"/>
              </a:rPr>
              <a:t>PO</a:t>
            </a:r>
            <a:endParaRPr lang="pt-BR" spc="-1" dirty="0">
              <a:latin typeface="Arial"/>
            </a:endParaRPr>
          </a:p>
          <a:p>
            <a:pPr>
              <a:spcBef>
                <a:spcPts val="1001"/>
              </a:spcBef>
              <a:buClr>
                <a:srgbClr val="632E62"/>
              </a:buClr>
              <a:buFont typeface="Arial"/>
              <a:buChar char="•"/>
              <a:tabLst>
                <a:tab pos="0" algn="l"/>
              </a:tabLst>
            </a:pPr>
            <a:r>
              <a:rPr lang="pt-BR" spc="-1" dirty="0" err="1">
                <a:solidFill>
                  <a:srgbClr val="632E62"/>
                </a:solidFill>
                <a:latin typeface="Poppins"/>
                <a:ea typeface="DejaVu Sans"/>
              </a:rPr>
              <a:t>Mailton</a:t>
            </a:r>
            <a:r>
              <a:rPr lang="pt-BR" spc="-1" dirty="0">
                <a:solidFill>
                  <a:srgbClr val="632E62"/>
                </a:solidFill>
                <a:latin typeface="Poppins"/>
                <a:ea typeface="DejaVu Sans"/>
              </a:rPr>
              <a:t> Nascimento</a:t>
            </a:r>
            <a:endParaRPr lang="pt-BR" spc="-1" dirty="0">
              <a:latin typeface="Arial"/>
            </a:endParaRPr>
          </a:p>
          <a:p>
            <a:endParaRPr lang="pt-BR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9847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DCEC4-1726-FB47-A105-3256D85C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u="none" strike="noStrike" dirty="0" err="1">
                <a:solidFill>
                  <a:srgbClr val="632E62"/>
                </a:solidFill>
                <a:effectLst/>
                <a:latin typeface="Poppins" panose="00000500000000000000" pitchFamily="2" charset="0"/>
              </a:rPr>
              <a:t>VemRankSer</a:t>
            </a:r>
            <a:r>
              <a:rPr lang="pt-BR" b="0" i="0" u="none" strike="noStrike" dirty="0">
                <a:solidFill>
                  <a:srgbClr val="632E62"/>
                </a:solidFill>
                <a:effectLst/>
                <a:latin typeface="Poppins" panose="00000500000000000000" pitchFamily="2" charset="0"/>
              </a:rPr>
              <a:t> - </a:t>
            </a:r>
            <a:r>
              <a:rPr lang="pt-BR" sz="3200" b="0" i="0" u="none" strike="noStrike" dirty="0">
                <a:solidFill>
                  <a:srgbClr val="632E62"/>
                </a:solidFill>
                <a:effectLst/>
                <a:latin typeface="Poppins" panose="00000500000000000000" pitchFamily="2" charset="0"/>
              </a:rPr>
              <a:t>Sistema de Ranqueamento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4A58E-7B05-494F-9B49-B2E2A5DFE7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BFA726-5599-BF45-B337-4F09128FCC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830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DE1D1-CEBB-9347-B7B4-A60B86C56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712" y="1400175"/>
            <a:ext cx="4600575" cy="4057650"/>
          </a:xfrm>
        </p:spPr>
        <p:txBody>
          <a:bodyPr/>
          <a:lstStyle/>
          <a:p>
            <a:r>
              <a:rPr lang="pt-BR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284545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5EBA63B-F274-7AFA-44CB-7DF6F13097E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Poppins" pitchFamily="2" charset="77"/>
                <a:ea typeface="+mj-ea"/>
                <a:cs typeface="Poppins" pitchFamily="2" charset="77"/>
              </a:defRPr>
            </a:lvl1pPr>
          </a:lstStyle>
          <a:p>
            <a:r>
              <a:rPr lang="pt-BR" sz="4400" dirty="0">
                <a:solidFill>
                  <a:srgbClr val="632E62"/>
                </a:solidFill>
                <a:latin typeface="Poppins" panose="00000500000000000000" pitchFamily="2" charset="0"/>
              </a:rPr>
              <a:t>Diagrama de Fluxo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66156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5EBA63B-F274-7AFA-44CB-7DF6F13097EE}"/>
              </a:ext>
            </a:extLst>
          </p:cNvPr>
          <p:cNvSpPr txBox="1">
            <a:spLocks/>
          </p:cNvSpPr>
          <p:nvPr/>
        </p:nvSpPr>
        <p:spPr>
          <a:xfrm>
            <a:off x="754380" y="-177316"/>
            <a:ext cx="106832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Poppins" pitchFamily="2" charset="77"/>
                <a:ea typeface="+mj-ea"/>
                <a:cs typeface="Poppins" pitchFamily="2" charset="77"/>
              </a:defRPr>
            </a:lvl1pPr>
          </a:lstStyle>
          <a:p>
            <a:r>
              <a:rPr lang="pt-BR" sz="4400" dirty="0">
                <a:solidFill>
                  <a:srgbClr val="632E62"/>
                </a:solidFill>
                <a:latin typeface="Poppins" panose="00000500000000000000" pitchFamily="2" charset="0"/>
              </a:rPr>
              <a:t>Diagrama Entidade-Relacionamento</a:t>
            </a:r>
            <a:endParaRPr lang="pt-BR" sz="44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DB9AC9C-0FF3-8BDB-2827-E8B9CD930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813" y="1181540"/>
            <a:ext cx="7052374" cy="44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84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5EBA63B-F274-7AFA-44CB-7DF6F13097EE}"/>
              </a:ext>
            </a:extLst>
          </p:cNvPr>
          <p:cNvSpPr txBox="1">
            <a:spLocks/>
          </p:cNvSpPr>
          <p:nvPr/>
        </p:nvSpPr>
        <p:spPr>
          <a:xfrm>
            <a:off x="754380" y="-297657"/>
            <a:ext cx="106832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Poppins" pitchFamily="2" charset="77"/>
                <a:ea typeface="+mj-ea"/>
                <a:cs typeface="Poppins" pitchFamily="2" charset="77"/>
              </a:defRPr>
            </a:lvl1pPr>
          </a:lstStyle>
          <a:p>
            <a:r>
              <a:rPr lang="pt-BR" sz="4400" dirty="0">
                <a:solidFill>
                  <a:srgbClr val="632E62"/>
                </a:solidFill>
                <a:latin typeface="Poppins" panose="00000500000000000000" pitchFamily="2" charset="0"/>
              </a:rPr>
              <a:t>Diagrama de Classes</a:t>
            </a:r>
            <a:endParaRPr lang="pt-BR" sz="4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25C033-F9D5-C096-8F2B-25A8CC568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02" y="1260381"/>
            <a:ext cx="7342996" cy="484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89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5EBA63B-F274-7AFA-44CB-7DF6F13097E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Poppins" pitchFamily="2" charset="77"/>
                <a:ea typeface="+mj-ea"/>
                <a:cs typeface="Poppins" pitchFamily="2" charset="77"/>
              </a:defRPr>
            </a:lvl1pPr>
          </a:lstStyle>
          <a:p>
            <a:r>
              <a:rPr lang="pt-BR" sz="4400" dirty="0">
                <a:solidFill>
                  <a:srgbClr val="632E62"/>
                </a:solidFill>
                <a:latin typeface="Poppins" panose="00000500000000000000" pitchFamily="2" charset="0"/>
              </a:rPr>
              <a:t>Tecnologias utilizadas </a:t>
            </a:r>
            <a:r>
              <a:rPr lang="pt-BR" dirty="0">
                <a:solidFill>
                  <a:srgbClr val="632E62"/>
                </a:solidFill>
                <a:latin typeface="Poppins" panose="00000500000000000000" pitchFamily="2" charset="0"/>
              </a:rPr>
              <a:t>– Front-</a:t>
            </a:r>
            <a:r>
              <a:rPr lang="pt-BR" dirty="0" err="1">
                <a:solidFill>
                  <a:srgbClr val="632E62"/>
                </a:solidFill>
                <a:latin typeface="Poppins" panose="00000500000000000000" pitchFamily="2" charset="0"/>
              </a:rPr>
              <a:t>end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43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5EBA63B-F274-7AFA-44CB-7DF6F13097EE}"/>
              </a:ext>
            </a:extLst>
          </p:cNvPr>
          <p:cNvSpPr txBox="1">
            <a:spLocks/>
          </p:cNvSpPr>
          <p:nvPr/>
        </p:nvSpPr>
        <p:spPr>
          <a:xfrm>
            <a:off x="838200" y="25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Poppins" pitchFamily="2" charset="77"/>
                <a:ea typeface="+mj-ea"/>
                <a:cs typeface="Poppins" pitchFamily="2" charset="77"/>
              </a:defRPr>
            </a:lvl1pPr>
          </a:lstStyle>
          <a:p>
            <a:r>
              <a:rPr lang="pt-BR" sz="4400" dirty="0">
                <a:solidFill>
                  <a:srgbClr val="632E62"/>
                </a:solidFill>
                <a:latin typeface="Poppins" panose="00000500000000000000" pitchFamily="2" charset="0"/>
              </a:rPr>
              <a:t>Tecnologias utilizadas </a:t>
            </a:r>
            <a:r>
              <a:rPr lang="pt-BR" dirty="0">
                <a:solidFill>
                  <a:srgbClr val="632E62"/>
                </a:solidFill>
                <a:latin typeface="Poppins" panose="00000500000000000000" pitchFamily="2" charset="0"/>
              </a:rPr>
              <a:t>– Back-</a:t>
            </a:r>
            <a:r>
              <a:rPr lang="pt-BR" dirty="0" err="1">
                <a:solidFill>
                  <a:srgbClr val="632E62"/>
                </a:solidFill>
                <a:latin typeface="Poppins" panose="00000500000000000000" pitchFamily="2" charset="0"/>
              </a:rPr>
              <a:t>end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54A33E6-E2DC-E191-225E-3A71B23D3BC4}"/>
              </a:ext>
            </a:extLst>
          </p:cNvPr>
          <p:cNvSpPr txBox="1"/>
          <p:nvPr/>
        </p:nvSpPr>
        <p:spPr>
          <a:xfrm>
            <a:off x="838200" y="1433531"/>
            <a:ext cx="6098344" cy="559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Padrão MVC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Framework Spring Boot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Hospedagem no </a:t>
            </a:r>
            <a:r>
              <a:rPr lang="pt-BR" sz="2400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JenkinsDBC</a:t>
            </a:r>
            <a:endParaRPr lang="pt-BR" sz="2400" dirty="0">
              <a:solidFill>
                <a:schemeClr val="tx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Oracle – Banco de dados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Documentação com </a:t>
            </a:r>
            <a:r>
              <a:rPr lang="pt-BR" sz="2400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OpenApi</a:t>
            </a:r>
            <a:r>
              <a:rPr lang="pt-BR" sz="24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(Swagger)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Testes unitários com </a:t>
            </a:r>
            <a:r>
              <a:rPr lang="pt-BR" sz="2400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Mockito</a:t>
            </a:r>
            <a:endParaRPr lang="pt-BR" dirty="0">
              <a:solidFill>
                <a:schemeClr val="tx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Imagem 7" descr="Logotipo&#10;&#10;Descrição gerada automaticamente">
            <a:extLst>
              <a:ext uri="{FF2B5EF4-FFF2-40B4-BE49-F238E27FC236}">
                <a16:creationId xmlns:a16="http://schemas.microsoft.com/office/drawing/2014/main" id="{E333C879-A99D-3C4D-1B86-CED34A5FF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50621"/>
            <a:ext cx="3105150" cy="800100"/>
          </a:xfrm>
          <a:prstGeom prst="rect">
            <a:avLst/>
          </a:prstGeom>
        </p:spPr>
      </p:pic>
      <p:pic>
        <p:nvPicPr>
          <p:cNvPr id="5" name="Imagem 12">
            <a:extLst>
              <a:ext uri="{FF2B5EF4-FFF2-40B4-BE49-F238E27FC236}">
                <a16:creationId xmlns:a16="http://schemas.microsoft.com/office/drawing/2014/main" id="{2A48FF69-D830-F1E7-604A-AEE3990DE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487" y="2792142"/>
            <a:ext cx="3228975" cy="923925"/>
          </a:xfrm>
          <a:prstGeom prst="rect">
            <a:avLst/>
          </a:prstGeom>
        </p:spPr>
      </p:pic>
      <p:pic>
        <p:nvPicPr>
          <p:cNvPr id="6" name="Imagem 10" descr="Uma imagem contendo Ícone&#10;&#10;Descrição gerada automaticamente">
            <a:extLst>
              <a:ext uri="{FF2B5EF4-FFF2-40B4-BE49-F238E27FC236}">
                <a16:creationId xmlns:a16="http://schemas.microsoft.com/office/drawing/2014/main" id="{21B6176D-9D9D-CC6D-18E3-0FEFAF43B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4455" y="1490668"/>
            <a:ext cx="3009900" cy="1495425"/>
          </a:xfrm>
          <a:prstGeom prst="rect">
            <a:avLst/>
          </a:prstGeom>
        </p:spPr>
      </p:pic>
      <p:pic>
        <p:nvPicPr>
          <p:cNvPr id="8" name="Imagem 7" descr="Texto&#10;&#10;Descrição gerada automaticamente com confiança média">
            <a:extLst>
              <a:ext uri="{FF2B5EF4-FFF2-40B4-BE49-F238E27FC236}">
                <a16:creationId xmlns:a16="http://schemas.microsoft.com/office/drawing/2014/main" id="{E4649014-C58A-0E1B-21D6-F59CB978D9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3667" y1="44783" x2="23778" y2="55217"/>
                        <a14:foregroundMark x1="52062" y1="53972" x2="52889" y2="53913"/>
                        <a14:foregroundMark x1="43778" y1="54565" x2="44465" y2="54516"/>
                        <a14:foregroundMark x1="52999" y1="53453" x2="52045" y2="53459"/>
                        <a14:foregroundMark x1="57299" y1="53428" x2="56779" y2="53431"/>
                        <a14:foregroundMark x1="61421" y1="53403" x2="60800" y2="53407"/>
                        <a14:foregroundMark x1="64566" y1="53385" x2="63767" y2="53390"/>
                        <a14:foregroundMark x1="70082" y1="53352" x2="68653" y2="53361"/>
                        <a14:foregroundMark x1="74244" y1="53327" x2="73423" y2="53332"/>
                        <a14:foregroundMark x1="85333" y1="53261" x2="82509" y2="53278"/>
                        <a14:foregroundMark x1="39000" y1="44783" x2="39333" y2="58696"/>
                        <a14:foregroundMark x1="69444" y1="43478" x2="69444" y2="43478"/>
                        <a14:foregroundMark x1="22556" y1="61087" x2="23667" y2="68696"/>
                        <a14:foregroundMark x1="28556" y1="62391" x2="27111" y2="62826"/>
                        <a14:foregroundMark x1="48972" y1="56957" x2="48889" y2="58261"/>
                        <a14:foregroundMark x1="77444" y1="49348" x2="79336" y2="53345"/>
                        <a14:foregroundMark x1="57556" y1="52174" x2="57667" y2="53913"/>
                        <a14:foregroundMark x1="44444" y1="53478" x2="45333" y2="53913"/>
                        <a14:foregroundMark x1="48556" y1="58696" x2="49222" y2="57391"/>
                        <a14:backgroundMark x1="51000" y1="53478" x2="51000" y2="53478"/>
                        <a14:backgroundMark x1="50444" y1="54565" x2="50444" y2="54565"/>
                        <a14:backgroundMark x1="50444" y1="51522" x2="50444" y2="51522"/>
                        <a14:backgroundMark x1="50667" y1="54565" x2="50667" y2="54565"/>
                        <a14:backgroundMark x1="48333" y1="55217" x2="48333" y2="55217"/>
                        <a14:backgroundMark x1="47444" y1="55217" x2="48389" y2="56373"/>
                        <a14:backgroundMark x1="47127" y1="56037" x2="48111" y2="55652"/>
                        <a14:backgroundMark x1="46444" y1="56304" x2="47082" y2="56055"/>
                        <a14:backgroundMark x1="54889" y1="53261" x2="54889" y2="57609"/>
                        <a14:backgroundMark x1="58910" y1="53611" x2="59222" y2="58913"/>
                        <a14:backgroundMark x1="66111" y1="53913" x2="66870" y2="56881"/>
                        <a14:backgroundMark x1="71444" y1="52826" x2="71859" y2="56881"/>
                        <a14:backgroundMark x1="75889" y1="54565" x2="76551" y2="57316"/>
                        <a14:backgroundMark x1="80111" y1="55217" x2="80111" y2="57609"/>
                        <a14:backgroundMark x1="80724" y1="54485" x2="80778" y2="54783"/>
                        <a14:backgroundMark x1="75889" y1="51739" x2="75889" y2="51739"/>
                        <a14:backgroundMark x1="76000" y1="52826" x2="76000" y2="52826"/>
                        <a14:backgroundMark x1="75444" y1="53478" x2="75444" y2="57391"/>
                        <a14:backgroundMark x1="76778" y1="54130" x2="76863" y2="58649"/>
                        <a14:backgroundMark x1="76333" y1="52391" x2="76000" y2="54783"/>
                        <a14:backgroundMark x1="67000" y1="50435" x2="65444" y2="52826"/>
                        <a14:backgroundMark x1="67333" y1="52391" x2="64778" y2="53913"/>
                        <a14:backgroundMark x1="62667" y1="52391" x2="62222" y2="54130"/>
                        <a14:backgroundMark x1="58209" y1="53781" x2="58778" y2="54783"/>
                        <a14:backgroundMark x1="50778" y1="54130" x2="50667" y2="55217"/>
                        <a14:backgroundMark x1="50111" y1="52174" x2="50222" y2="55652"/>
                        <a14:backgroundMark x1="46444" y1="54130" x2="45667" y2="54130"/>
                        <a14:backgroundMark x1="45311" y1="53970" x2="47111" y2="54130"/>
                        <a14:backgroundMark x1="48889" y1="60435" x2="49556" y2="59783"/>
                        <a14:backgroundMark x1="49333" y1="59348" x2="49000" y2="60435"/>
                        <a14:backgroundMark x1="48667" y1="56957" x2="48667" y2="56957"/>
                        <a14:backgroundMark x1="46778" y1="51739" x2="46778" y2="51739"/>
                        <a14:backgroundMark x1="57889" y1="54130" x2="57889" y2="54130"/>
                        <a14:backgroundMark x1="58222" y1="55652" x2="58556" y2="51522"/>
                        <a14:backgroundMark x1="67222" y1="62174" x2="69000" y2="62174"/>
                        <a14:backgroundMark x1="68444" y1="61739" x2="67222" y2="61087"/>
                        <a14:backgroundMark x1="77556" y1="61739" x2="71778" y2="61087"/>
                        <a14:backgroundMark x1="80222" y1="53478" x2="80111" y2="56304"/>
                        <a14:backgroundMark x1="77444" y1="60435" x2="77444" y2="61739"/>
                        <a14:backgroundMark x1="67556" y1="60435" x2="66111" y2="604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760" y="3128953"/>
            <a:ext cx="5400040" cy="2759710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66902AC3-3D1B-181D-4B3F-7E4544577E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1563" y1="54306" x2="31563" y2="56618"/>
                        <a14:foregroundMark x1="46406" y1="47639" x2="45156" y2="50139"/>
                        <a14:foregroundMark x1="57188" y1="43889" x2="55000" y2="45139"/>
                        <a14:foregroundMark x1="65469" y1="46667" x2="65625" y2="51667"/>
                        <a14:foregroundMark x1="78984" y1="43611" x2="77266" y2="43611"/>
                        <a14:backgroundMark x1="31953" y1="59861" x2="30547" y2="59583"/>
                        <a14:backgroundMark x1="32109" y1="60139" x2="32109" y2="58889"/>
                        <a14:backgroundMark x1="32656" y1="58611" x2="31250" y2="5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941" y="3988761"/>
            <a:ext cx="5400040" cy="303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50004"/>
      </p:ext>
    </p:extLst>
  </p:cSld>
  <p:clrMapOvr>
    <a:masterClrMapping/>
  </p:clrMapOvr>
</p:sld>
</file>

<file path=ppt/theme/theme1.xml><?xml version="1.0" encoding="utf-8"?>
<a:theme xmlns:a="http://schemas.openxmlformats.org/drawingml/2006/main" name="DBC AGIL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85ACDE743314A41A2F79E09709D2DD7" ma:contentTypeVersion="12" ma:contentTypeDescription="Crie um novo documento." ma:contentTypeScope="" ma:versionID="bbce175f4f75633e65a46904bc0530f9">
  <xsd:schema xmlns:xsd="http://www.w3.org/2001/XMLSchema" xmlns:xs="http://www.w3.org/2001/XMLSchema" xmlns:p="http://schemas.microsoft.com/office/2006/metadata/properties" xmlns:ns2="d0539b1e-24e3-4548-b6a7-dc9758981ff7" xmlns:ns3="62088385-7b90-423d-9897-008bbd2138f2" targetNamespace="http://schemas.microsoft.com/office/2006/metadata/properties" ma:root="true" ma:fieldsID="9ed0713459be613053a33acaa87efb29" ns2:_="" ns3:_="">
    <xsd:import namespace="d0539b1e-24e3-4548-b6a7-dc9758981ff7"/>
    <xsd:import namespace="62088385-7b90-423d-9897-008bbd2138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539b1e-24e3-4548-b6a7-dc9758981f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088385-7b90-423d-9897-008bbd2138f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3DD2D6-55B6-4C89-8779-35EF34BFF5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B298B5-9930-4D7C-B619-335C6C564E9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54E647E-891D-4E2A-818A-AEF9C01F1C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539b1e-24e3-4548-b6a7-dc9758981ff7"/>
    <ds:schemaRef ds:uri="62088385-7b90-423d-9897-008bbd2138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78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Poppins</vt:lpstr>
      <vt:lpstr>DBC AGIL</vt:lpstr>
      <vt:lpstr>VemRankSer</vt:lpstr>
      <vt:lpstr>Integrantes</vt:lpstr>
      <vt:lpstr>VemRankSer - Sistema de Ranqueamento</vt:lpstr>
      <vt:lpstr>Demonstração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Rafael.Oliveira</dc:creator>
  <cp:lastModifiedBy>Jessica Rodrigues Freua</cp:lastModifiedBy>
  <cp:revision>19</cp:revision>
  <dcterms:created xsi:type="dcterms:W3CDTF">2021-11-03T16:56:50Z</dcterms:created>
  <dcterms:modified xsi:type="dcterms:W3CDTF">2022-12-04T20:16:19Z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0x010100385ACDE743314A41A2F79E09709D2DD7</vt:lpwstr>
  </property>
</Properties>
</file>