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40AE9-4358-4E96-BCD7-47432D2436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7A4AE78-3321-4754-BB19-CCEC6884DAE4}">
      <dgm:prSet/>
      <dgm:spPr/>
      <dgm:t>
        <a:bodyPr/>
        <a:lstStyle/>
        <a:p>
          <a:pPr>
            <a:defRPr cap="all"/>
          </a:pPr>
          <a:r>
            <a:rPr lang="en-US"/>
            <a:t>Project Summary</a:t>
          </a:r>
        </a:p>
      </dgm:t>
    </dgm:pt>
    <dgm:pt modelId="{805BC58D-09E3-4813-B6DA-6E20B9BEF6EE}" type="parTrans" cxnId="{AEB1D429-035C-4892-8E9C-027E59031E90}">
      <dgm:prSet/>
      <dgm:spPr/>
      <dgm:t>
        <a:bodyPr/>
        <a:lstStyle/>
        <a:p>
          <a:endParaRPr lang="en-US"/>
        </a:p>
      </dgm:t>
    </dgm:pt>
    <dgm:pt modelId="{0C3B69BC-9F1D-4C64-8B4C-D3C6DE92C06A}" type="sibTrans" cxnId="{AEB1D429-035C-4892-8E9C-027E59031E90}">
      <dgm:prSet/>
      <dgm:spPr/>
      <dgm:t>
        <a:bodyPr/>
        <a:lstStyle/>
        <a:p>
          <a:endParaRPr lang="en-US"/>
        </a:p>
      </dgm:t>
    </dgm:pt>
    <dgm:pt modelId="{11726B0E-DCEB-4980-8DAA-0AF7A619B9B5}">
      <dgm:prSet/>
      <dgm:spPr/>
      <dgm:t>
        <a:bodyPr/>
        <a:lstStyle/>
        <a:p>
          <a:pPr>
            <a:defRPr cap="all"/>
          </a:pPr>
          <a:r>
            <a:rPr lang="en-US"/>
            <a:t>ER Diagram</a:t>
          </a:r>
        </a:p>
      </dgm:t>
    </dgm:pt>
    <dgm:pt modelId="{C98DE47E-804B-46AF-93A5-B3A9A6386F1B}" type="parTrans" cxnId="{87DBF48E-7A88-44BE-8DF7-A11A5DDEA0DE}">
      <dgm:prSet/>
      <dgm:spPr/>
      <dgm:t>
        <a:bodyPr/>
        <a:lstStyle/>
        <a:p>
          <a:endParaRPr lang="en-US"/>
        </a:p>
      </dgm:t>
    </dgm:pt>
    <dgm:pt modelId="{58E70440-63A9-4E17-8AE8-A938176A61E7}" type="sibTrans" cxnId="{87DBF48E-7A88-44BE-8DF7-A11A5DDEA0DE}">
      <dgm:prSet/>
      <dgm:spPr/>
      <dgm:t>
        <a:bodyPr/>
        <a:lstStyle/>
        <a:p>
          <a:endParaRPr lang="en-US"/>
        </a:p>
      </dgm:t>
    </dgm:pt>
    <dgm:pt modelId="{15D7FA44-29F7-4AF5-9783-182AE8DA166E}">
      <dgm:prSet/>
      <dgm:spPr/>
      <dgm:t>
        <a:bodyPr/>
        <a:lstStyle/>
        <a:p>
          <a:pPr>
            <a:defRPr cap="all"/>
          </a:pPr>
          <a:r>
            <a:rPr lang="en-US"/>
            <a:t>Assumptions</a:t>
          </a:r>
        </a:p>
      </dgm:t>
    </dgm:pt>
    <dgm:pt modelId="{5BC88F84-418A-44FB-B319-81E612F426C0}" type="parTrans" cxnId="{AFABA55B-DE2D-4659-A289-6C507130AB63}">
      <dgm:prSet/>
      <dgm:spPr/>
      <dgm:t>
        <a:bodyPr/>
        <a:lstStyle/>
        <a:p>
          <a:endParaRPr lang="en-US"/>
        </a:p>
      </dgm:t>
    </dgm:pt>
    <dgm:pt modelId="{F2F828EF-4C89-47FB-A44D-4FEA0476791A}" type="sibTrans" cxnId="{AFABA55B-DE2D-4659-A289-6C507130AB63}">
      <dgm:prSet/>
      <dgm:spPr/>
      <dgm:t>
        <a:bodyPr/>
        <a:lstStyle/>
        <a:p>
          <a:endParaRPr lang="en-US"/>
        </a:p>
      </dgm:t>
    </dgm:pt>
    <dgm:pt modelId="{415B6174-8CA6-4249-9BE2-0B60B2101ABC}">
      <dgm:prSet/>
      <dgm:spPr/>
      <dgm:t>
        <a:bodyPr/>
        <a:lstStyle/>
        <a:p>
          <a:pPr>
            <a:defRPr cap="all"/>
          </a:pPr>
          <a:r>
            <a:rPr lang="en-US"/>
            <a:t>DDL queries</a:t>
          </a:r>
        </a:p>
      </dgm:t>
    </dgm:pt>
    <dgm:pt modelId="{44F4F276-5266-4FEE-8B97-4090FA58BE14}" type="parTrans" cxnId="{9361E375-5B09-4EF4-A056-6D34E581ED91}">
      <dgm:prSet/>
      <dgm:spPr/>
      <dgm:t>
        <a:bodyPr/>
        <a:lstStyle/>
        <a:p>
          <a:endParaRPr lang="en-US"/>
        </a:p>
      </dgm:t>
    </dgm:pt>
    <dgm:pt modelId="{C9D82DE7-E915-4C85-8C18-3A34F4189837}" type="sibTrans" cxnId="{9361E375-5B09-4EF4-A056-6D34E581ED91}">
      <dgm:prSet/>
      <dgm:spPr/>
      <dgm:t>
        <a:bodyPr/>
        <a:lstStyle/>
        <a:p>
          <a:endParaRPr lang="en-US"/>
        </a:p>
      </dgm:t>
    </dgm:pt>
    <dgm:pt modelId="{A08732B4-726B-4445-90AA-106076E7FA35}">
      <dgm:prSet/>
      <dgm:spPr/>
      <dgm:t>
        <a:bodyPr/>
        <a:lstStyle/>
        <a:p>
          <a:pPr>
            <a:defRPr cap="all"/>
          </a:pPr>
          <a:r>
            <a:rPr lang="en-US"/>
            <a:t>Entities list with attributes</a:t>
          </a:r>
        </a:p>
      </dgm:t>
    </dgm:pt>
    <dgm:pt modelId="{B6BAAE06-BCF4-44BD-A424-76016913FDBA}" type="parTrans" cxnId="{6DDD54DA-3F80-4C18-93B1-44B3475461F2}">
      <dgm:prSet/>
      <dgm:spPr/>
      <dgm:t>
        <a:bodyPr/>
        <a:lstStyle/>
        <a:p>
          <a:endParaRPr lang="en-US"/>
        </a:p>
      </dgm:t>
    </dgm:pt>
    <dgm:pt modelId="{C87EE768-9BFC-43EF-9FC9-52E274C41962}" type="sibTrans" cxnId="{6DDD54DA-3F80-4C18-93B1-44B3475461F2}">
      <dgm:prSet/>
      <dgm:spPr/>
      <dgm:t>
        <a:bodyPr/>
        <a:lstStyle/>
        <a:p>
          <a:endParaRPr lang="en-US"/>
        </a:p>
      </dgm:t>
    </dgm:pt>
    <dgm:pt modelId="{05A749BA-6CB0-41F0-807B-07D2D62C9F7A}">
      <dgm:prSet/>
      <dgm:spPr/>
      <dgm:t>
        <a:bodyPr/>
        <a:lstStyle/>
        <a:p>
          <a:pPr>
            <a:defRPr cap="all"/>
          </a:pPr>
          <a:r>
            <a:rPr lang="en-US"/>
            <a:t>Data Integrity</a:t>
          </a:r>
        </a:p>
      </dgm:t>
    </dgm:pt>
    <dgm:pt modelId="{68002A54-1197-44D2-A43F-C7D84675DC36}" type="parTrans" cxnId="{5B79C3C2-BD3F-45B6-9B18-10F01FFAA274}">
      <dgm:prSet/>
      <dgm:spPr/>
      <dgm:t>
        <a:bodyPr/>
        <a:lstStyle/>
        <a:p>
          <a:endParaRPr lang="en-US"/>
        </a:p>
      </dgm:t>
    </dgm:pt>
    <dgm:pt modelId="{2CD5F02D-7F28-47EA-A4E3-414FB98ABE0F}" type="sibTrans" cxnId="{5B79C3C2-BD3F-45B6-9B18-10F01FFAA274}">
      <dgm:prSet/>
      <dgm:spPr/>
      <dgm:t>
        <a:bodyPr/>
        <a:lstStyle/>
        <a:p>
          <a:endParaRPr lang="en-US"/>
        </a:p>
      </dgm:t>
    </dgm:pt>
    <dgm:pt modelId="{778C9954-B267-4ECF-A02E-9BB14C88715D}">
      <dgm:prSet/>
      <dgm:spPr/>
      <dgm:t>
        <a:bodyPr/>
        <a:lstStyle/>
        <a:p>
          <a:pPr>
            <a:defRPr cap="all"/>
          </a:pPr>
          <a:r>
            <a:rPr lang="en-US"/>
            <a:t>SQL queries</a:t>
          </a:r>
        </a:p>
      </dgm:t>
    </dgm:pt>
    <dgm:pt modelId="{3C158E36-3254-48D0-88FA-4F5975E235E7}" type="parTrans" cxnId="{544997F2-904D-40F1-A373-A66A4784B1DB}">
      <dgm:prSet/>
      <dgm:spPr/>
      <dgm:t>
        <a:bodyPr/>
        <a:lstStyle/>
        <a:p>
          <a:endParaRPr lang="en-US"/>
        </a:p>
      </dgm:t>
    </dgm:pt>
    <dgm:pt modelId="{7550E1F7-A485-4766-97A3-ED285112C04E}" type="sibTrans" cxnId="{544997F2-904D-40F1-A373-A66A4784B1DB}">
      <dgm:prSet/>
      <dgm:spPr/>
      <dgm:t>
        <a:bodyPr/>
        <a:lstStyle/>
        <a:p>
          <a:endParaRPr lang="en-US"/>
        </a:p>
      </dgm:t>
    </dgm:pt>
    <dgm:pt modelId="{A9F7946F-A0B2-441D-9F60-DF4A8417C654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E59E2751-3774-4579-8246-8C6EC2A0EB2E}" type="parTrans" cxnId="{CDA1351E-4C92-4F8E-BFAC-576D9D414C19}">
      <dgm:prSet/>
      <dgm:spPr/>
      <dgm:t>
        <a:bodyPr/>
        <a:lstStyle/>
        <a:p>
          <a:endParaRPr lang="en-US"/>
        </a:p>
      </dgm:t>
    </dgm:pt>
    <dgm:pt modelId="{FE60A3ED-9ABB-4D28-B9B6-E5CDCD11FAD8}" type="sibTrans" cxnId="{CDA1351E-4C92-4F8E-BFAC-576D9D414C19}">
      <dgm:prSet/>
      <dgm:spPr/>
      <dgm:t>
        <a:bodyPr/>
        <a:lstStyle/>
        <a:p>
          <a:endParaRPr lang="en-US"/>
        </a:p>
      </dgm:t>
    </dgm:pt>
    <dgm:pt modelId="{8337C581-3D43-48FB-A7FA-182DEB69B53E}" type="pres">
      <dgm:prSet presAssocID="{CEA40AE9-4358-4E96-BCD7-47432D2436AC}" presName="root" presStyleCnt="0">
        <dgm:presLayoutVars>
          <dgm:dir/>
          <dgm:resizeHandles val="exact"/>
        </dgm:presLayoutVars>
      </dgm:prSet>
      <dgm:spPr/>
    </dgm:pt>
    <dgm:pt modelId="{28B10882-3CEC-4400-9AE5-9155CA209E24}" type="pres">
      <dgm:prSet presAssocID="{07A4AE78-3321-4754-BB19-CCEC6884DAE4}" presName="compNode" presStyleCnt="0"/>
      <dgm:spPr/>
    </dgm:pt>
    <dgm:pt modelId="{C3ECA6E0-A092-4ADD-B81F-0E5B56287587}" type="pres">
      <dgm:prSet presAssocID="{07A4AE78-3321-4754-BB19-CCEC6884DAE4}" presName="iconBgRect" presStyleLbl="bgShp" presStyleIdx="0" presStyleCnt="8"/>
      <dgm:spPr/>
    </dgm:pt>
    <dgm:pt modelId="{204A06AD-E259-4AD3-8D3A-AA470CEF64E3}" type="pres">
      <dgm:prSet presAssocID="{07A4AE78-3321-4754-BB19-CCEC6884DAE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28E3ED-EEF6-42D4-ABFB-EC095F41D618}" type="pres">
      <dgm:prSet presAssocID="{07A4AE78-3321-4754-BB19-CCEC6884DAE4}" presName="spaceRect" presStyleCnt="0"/>
      <dgm:spPr/>
    </dgm:pt>
    <dgm:pt modelId="{030C0B36-D9F0-407A-BE8A-B27C6D9F43F1}" type="pres">
      <dgm:prSet presAssocID="{07A4AE78-3321-4754-BB19-CCEC6884DAE4}" presName="textRect" presStyleLbl="revTx" presStyleIdx="0" presStyleCnt="8">
        <dgm:presLayoutVars>
          <dgm:chMax val="1"/>
          <dgm:chPref val="1"/>
        </dgm:presLayoutVars>
      </dgm:prSet>
      <dgm:spPr/>
    </dgm:pt>
    <dgm:pt modelId="{DD086499-0D9E-43D2-BA22-D6044F7E7428}" type="pres">
      <dgm:prSet presAssocID="{0C3B69BC-9F1D-4C64-8B4C-D3C6DE92C06A}" presName="sibTrans" presStyleCnt="0"/>
      <dgm:spPr/>
    </dgm:pt>
    <dgm:pt modelId="{F378AE9B-2D47-4132-85B5-F9D52895FDE9}" type="pres">
      <dgm:prSet presAssocID="{11726B0E-DCEB-4980-8DAA-0AF7A619B9B5}" presName="compNode" presStyleCnt="0"/>
      <dgm:spPr/>
    </dgm:pt>
    <dgm:pt modelId="{680D1E24-2E27-4DA1-88A2-1AECBDCCF9BB}" type="pres">
      <dgm:prSet presAssocID="{11726B0E-DCEB-4980-8DAA-0AF7A619B9B5}" presName="iconBgRect" presStyleLbl="bgShp" presStyleIdx="1" presStyleCnt="8"/>
      <dgm:spPr/>
    </dgm:pt>
    <dgm:pt modelId="{73D3FE10-1F0D-46D3-B9A7-77A9A487BA5F}" type="pres">
      <dgm:prSet presAssocID="{11726B0E-DCEB-4980-8DAA-0AF7A619B9B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A31620-D38A-4E0C-AD86-568694B7103C}" type="pres">
      <dgm:prSet presAssocID="{11726B0E-DCEB-4980-8DAA-0AF7A619B9B5}" presName="spaceRect" presStyleCnt="0"/>
      <dgm:spPr/>
    </dgm:pt>
    <dgm:pt modelId="{B34C9EB4-BA53-4EE7-9AEB-C4A76DA863A1}" type="pres">
      <dgm:prSet presAssocID="{11726B0E-DCEB-4980-8DAA-0AF7A619B9B5}" presName="textRect" presStyleLbl="revTx" presStyleIdx="1" presStyleCnt="8">
        <dgm:presLayoutVars>
          <dgm:chMax val="1"/>
          <dgm:chPref val="1"/>
        </dgm:presLayoutVars>
      </dgm:prSet>
      <dgm:spPr/>
    </dgm:pt>
    <dgm:pt modelId="{F1BCC3ED-CF37-4C42-AF8B-F30138DF7194}" type="pres">
      <dgm:prSet presAssocID="{58E70440-63A9-4E17-8AE8-A938176A61E7}" presName="sibTrans" presStyleCnt="0"/>
      <dgm:spPr/>
    </dgm:pt>
    <dgm:pt modelId="{860885D0-E271-4678-9C65-3E205FC42F99}" type="pres">
      <dgm:prSet presAssocID="{15D7FA44-29F7-4AF5-9783-182AE8DA166E}" presName="compNode" presStyleCnt="0"/>
      <dgm:spPr/>
    </dgm:pt>
    <dgm:pt modelId="{56F4A0E1-81B4-410B-8006-6925B9EB7993}" type="pres">
      <dgm:prSet presAssocID="{15D7FA44-29F7-4AF5-9783-182AE8DA166E}" presName="iconBgRect" presStyleLbl="bgShp" presStyleIdx="2" presStyleCnt="8"/>
      <dgm:spPr/>
    </dgm:pt>
    <dgm:pt modelId="{FCA16903-D757-43EF-8F39-9FAEF8696AD4}" type="pres">
      <dgm:prSet presAssocID="{15D7FA44-29F7-4AF5-9783-182AE8DA166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478F2D-483A-4056-87AE-E86F1390AEE0}" type="pres">
      <dgm:prSet presAssocID="{15D7FA44-29F7-4AF5-9783-182AE8DA166E}" presName="spaceRect" presStyleCnt="0"/>
      <dgm:spPr/>
    </dgm:pt>
    <dgm:pt modelId="{926B5F0E-B5B9-43B2-A060-A76D9FAF523B}" type="pres">
      <dgm:prSet presAssocID="{15D7FA44-29F7-4AF5-9783-182AE8DA166E}" presName="textRect" presStyleLbl="revTx" presStyleIdx="2" presStyleCnt="8">
        <dgm:presLayoutVars>
          <dgm:chMax val="1"/>
          <dgm:chPref val="1"/>
        </dgm:presLayoutVars>
      </dgm:prSet>
      <dgm:spPr/>
    </dgm:pt>
    <dgm:pt modelId="{A97E00CC-23BE-4421-8FAC-C41593874036}" type="pres">
      <dgm:prSet presAssocID="{F2F828EF-4C89-47FB-A44D-4FEA0476791A}" presName="sibTrans" presStyleCnt="0"/>
      <dgm:spPr/>
    </dgm:pt>
    <dgm:pt modelId="{2723233A-91AD-4ABF-A2A6-AE44D1787213}" type="pres">
      <dgm:prSet presAssocID="{415B6174-8CA6-4249-9BE2-0B60B2101ABC}" presName="compNode" presStyleCnt="0"/>
      <dgm:spPr/>
    </dgm:pt>
    <dgm:pt modelId="{8FD918F8-8630-4F1D-B572-AD0698BDC478}" type="pres">
      <dgm:prSet presAssocID="{415B6174-8CA6-4249-9BE2-0B60B2101ABC}" presName="iconBgRect" presStyleLbl="bgShp" presStyleIdx="3" presStyleCnt="8"/>
      <dgm:spPr/>
    </dgm:pt>
    <dgm:pt modelId="{467D4FFA-E59C-4A75-8C63-F915B11A9811}" type="pres">
      <dgm:prSet presAssocID="{415B6174-8CA6-4249-9BE2-0B60B2101AB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839B3CC-1D44-4FE5-817E-374E354B6968}" type="pres">
      <dgm:prSet presAssocID="{415B6174-8CA6-4249-9BE2-0B60B2101ABC}" presName="spaceRect" presStyleCnt="0"/>
      <dgm:spPr/>
    </dgm:pt>
    <dgm:pt modelId="{DA0B41C3-AB24-4362-BCD3-B6DB15514348}" type="pres">
      <dgm:prSet presAssocID="{415B6174-8CA6-4249-9BE2-0B60B2101ABC}" presName="textRect" presStyleLbl="revTx" presStyleIdx="3" presStyleCnt="8">
        <dgm:presLayoutVars>
          <dgm:chMax val="1"/>
          <dgm:chPref val="1"/>
        </dgm:presLayoutVars>
      </dgm:prSet>
      <dgm:spPr/>
    </dgm:pt>
    <dgm:pt modelId="{7388E2E6-0D5A-4543-96B8-3DFA67A4529A}" type="pres">
      <dgm:prSet presAssocID="{C9D82DE7-E915-4C85-8C18-3A34F4189837}" presName="sibTrans" presStyleCnt="0"/>
      <dgm:spPr/>
    </dgm:pt>
    <dgm:pt modelId="{9626A1A9-911E-46D1-881E-71A8CC51C605}" type="pres">
      <dgm:prSet presAssocID="{A08732B4-726B-4445-90AA-106076E7FA35}" presName="compNode" presStyleCnt="0"/>
      <dgm:spPr/>
    </dgm:pt>
    <dgm:pt modelId="{5A127618-C68B-46CB-A5A7-0B5722D9311B}" type="pres">
      <dgm:prSet presAssocID="{A08732B4-726B-4445-90AA-106076E7FA35}" presName="iconBgRect" presStyleLbl="bgShp" presStyleIdx="4" presStyleCnt="8"/>
      <dgm:spPr/>
    </dgm:pt>
    <dgm:pt modelId="{2D89DC8D-427B-4E4B-A16F-ECBE38D184E1}" type="pres">
      <dgm:prSet presAssocID="{A08732B4-726B-4445-90AA-106076E7FA3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897D463-37E5-47F1-891B-E01E5CF2BC14}" type="pres">
      <dgm:prSet presAssocID="{A08732B4-726B-4445-90AA-106076E7FA35}" presName="spaceRect" presStyleCnt="0"/>
      <dgm:spPr/>
    </dgm:pt>
    <dgm:pt modelId="{6E43E8D3-2E68-46F4-8366-0DBCEB12B8EF}" type="pres">
      <dgm:prSet presAssocID="{A08732B4-726B-4445-90AA-106076E7FA35}" presName="textRect" presStyleLbl="revTx" presStyleIdx="4" presStyleCnt="8">
        <dgm:presLayoutVars>
          <dgm:chMax val="1"/>
          <dgm:chPref val="1"/>
        </dgm:presLayoutVars>
      </dgm:prSet>
      <dgm:spPr/>
    </dgm:pt>
    <dgm:pt modelId="{AB382F01-8768-4210-BB62-FD17F3112A1D}" type="pres">
      <dgm:prSet presAssocID="{C87EE768-9BFC-43EF-9FC9-52E274C41962}" presName="sibTrans" presStyleCnt="0"/>
      <dgm:spPr/>
    </dgm:pt>
    <dgm:pt modelId="{EFE870F8-CB5B-4631-9F11-AEB845A6A4C0}" type="pres">
      <dgm:prSet presAssocID="{05A749BA-6CB0-41F0-807B-07D2D62C9F7A}" presName="compNode" presStyleCnt="0"/>
      <dgm:spPr/>
    </dgm:pt>
    <dgm:pt modelId="{7CD5C64F-B3DD-4DAB-AAD5-39CCEA1F0993}" type="pres">
      <dgm:prSet presAssocID="{05A749BA-6CB0-41F0-807B-07D2D62C9F7A}" presName="iconBgRect" presStyleLbl="bgShp" presStyleIdx="5" presStyleCnt="8"/>
      <dgm:spPr/>
    </dgm:pt>
    <dgm:pt modelId="{BD6ACD1D-F79D-4676-BF2D-A32BFD20ACCD}" type="pres">
      <dgm:prSet presAssocID="{05A749BA-6CB0-41F0-807B-07D2D62C9F7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59747B-689C-48A2-9586-F1C0101D37D0}" type="pres">
      <dgm:prSet presAssocID="{05A749BA-6CB0-41F0-807B-07D2D62C9F7A}" presName="spaceRect" presStyleCnt="0"/>
      <dgm:spPr/>
    </dgm:pt>
    <dgm:pt modelId="{95ED85AC-16D4-4216-98F0-87D27C8EADF6}" type="pres">
      <dgm:prSet presAssocID="{05A749BA-6CB0-41F0-807B-07D2D62C9F7A}" presName="textRect" presStyleLbl="revTx" presStyleIdx="5" presStyleCnt="8">
        <dgm:presLayoutVars>
          <dgm:chMax val="1"/>
          <dgm:chPref val="1"/>
        </dgm:presLayoutVars>
      </dgm:prSet>
      <dgm:spPr/>
    </dgm:pt>
    <dgm:pt modelId="{797B4BAC-782A-436D-96EF-C959A1ACCEE2}" type="pres">
      <dgm:prSet presAssocID="{2CD5F02D-7F28-47EA-A4E3-414FB98ABE0F}" presName="sibTrans" presStyleCnt="0"/>
      <dgm:spPr/>
    </dgm:pt>
    <dgm:pt modelId="{67132949-8466-4777-A185-F04B69789CF8}" type="pres">
      <dgm:prSet presAssocID="{778C9954-B267-4ECF-A02E-9BB14C88715D}" presName="compNode" presStyleCnt="0"/>
      <dgm:spPr/>
    </dgm:pt>
    <dgm:pt modelId="{46B675AB-E5C9-458B-ABFB-C326A6729546}" type="pres">
      <dgm:prSet presAssocID="{778C9954-B267-4ECF-A02E-9BB14C88715D}" presName="iconBgRect" presStyleLbl="bgShp" presStyleIdx="6" presStyleCnt="8"/>
      <dgm:spPr/>
    </dgm:pt>
    <dgm:pt modelId="{2A144DF0-BBB6-476B-BF91-72C52C9D5006}" type="pres">
      <dgm:prSet presAssocID="{778C9954-B267-4ECF-A02E-9BB14C88715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4EC062-1F22-48B3-A398-F2CE717CC6AF}" type="pres">
      <dgm:prSet presAssocID="{778C9954-B267-4ECF-A02E-9BB14C88715D}" presName="spaceRect" presStyleCnt="0"/>
      <dgm:spPr/>
    </dgm:pt>
    <dgm:pt modelId="{782B4EC3-423E-4AF9-A461-D418F963C75C}" type="pres">
      <dgm:prSet presAssocID="{778C9954-B267-4ECF-A02E-9BB14C88715D}" presName="textRect" presStyleLbl="revTx" presStyleIdx="6" presStyleCnt="8">
        <dgm:presLayoutVars>
          <dgm:chMax val="1"/>
          <dgm:chPref val="1"/>
        </dgm:presLayoutVars>
      </dgm:prSet>
      <dgm:spPr/>
    </dgm:pt>
    <dgm:pt modelId="{32A2E4F4-2195-4183-B4F4-BCEDC812D742}" type="pres">
      <dgm:prSet presAssocID="{7550E1F7-A485-4766-97A3-ED285112C04E}" presName="sibTrans" presStyleCnt="0"/>
      <dgm:spPr/>
    </dgm:pt>
    <dgm:pt modelId="{B21D46D4-8AB4-4CD0-AA51-CBAC8DC9AB92}" type="pres">
      <dgm:prSet presAssocID="{A9F7946F-A0B2-441D-9F60-DF4A8417C654}" presName="compNode" presStyleCnt="0"/>
      <dgm:spPr/>
    </dgm:pt>
    <dgm:pt modelId="{00A21F55-D39E-4746-812B-7D6E18378D65}" type="pres">
      <dgm:prSet presAssocID="{A9F7946F-A0B2-441D-9F60-DF4A8417C654}" presName="iconBgRect" presStyleLbl="bgShp" presStyleIdx="7" presStyleCnt="8"/>
      <dgm:spPr/>
    </dgm:pt>
    <dgm:pt modelId="{9462D1AB-01EF-423C-AF6D-98CC054D606D}" type="pres">
      <dgm:prSet presAssocID="{A9F7946F-A0B2-441D-9F60-DF4A8417C65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B982A2-81E1-4444-9335-B7AF39ED3028}" type="pres">
      <dgm:prSet presAssocID="{A9F7946F-A0B2-441D-9F60-DF4A8417C654}" presName="spaceRect" presStyleCnt="0"/>
      <dgm:spPr/>
    </dgm:pt>
    <dgm:pt modelId="{6AB53CD5-B535-47C4-AE87-B111BF21F091}" type="pres">
      <dgm:prSet presAssocID="{A9F7946F-A0B2-441D-9F60-DF4A8417C65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9605E0C-093C-4988-B566-F3D8700F7CED}" type="presOf" srcId="{07A4AE78-3321-4754-BB19-CCEC6884DAE4}" destId="{030C0B36-D9F0-407A-BE8A-B27C6D9F43F1}" srcOrd="0" destOrd="0" presId="urn:microsoft.com/office/officeart/2018/5/layout/IconCircleLabelList"/>
    <dgm:cxn modelId="{60F4BF10-87EC-4FD7-AC98-C38ABFBB5CD7}" type="presOf" srcId="{415B6174-8CA6-4249-9BE2-0B60B2101ABC}" destId="{DA0B41C3-AB24-4362-BCD3-B6DB15514348}" srcOrd="0" destOrd="0" presId="urn:microsoft.com/office/officeart/2018/5/layout/IconCircleLabelList"/>
    <dgm:cxn modelId="{C69C2513-8AE2-4554-AC79-EF247F863B97}" type="presOf" srcId="{15D7FA44-29F7-4AF5-9783-182AE8DA166E}" destId="{926B5F0E-B5B9-43B2-A060-A76D9FAF523B}" srcOrd="0" destOrd="0" presId="urn:microsoft.com/office/officeart/2018/5/layout/IconCircleLabelList"/>
    <dgm:cxn modelId="{2AFE0317-9E6A-483B-A447-0CFD5E3FF602}" type="presOf" srcId="{11726B0E-DCEB-4980-8DAA-0AF7A619B9B5}" destId="{B34C9EB4-BA53-4EE7-9AEB-C4A76DA863A1}" srcOrd="0" destOrd="0" presId="urn:microsoft.com/office/officeart/2018/5/layout/IconCircleLabelList"/>
    <dgm:cxn modelId="{35AC911B-E069-46AF-B1BA-672E1F6FA6F6}" type="presOf" srcId="{A08732B4-726B-4445-90AA-106076E7FA35}" destId="{6E43E8D3-2E68-46F4-8366-0DBCEB12B8EF}" srcOrd="0" destOrd="0" presId="urn:microsoft.com/office/officeart/2018/5/layout/IconCircleLabelList"/>
    <dgm:cxn modelId="{CDA1351E-4C92-4F8E-BFAC-576D9D414C19}" srcId="{CEA40AE9-4358-4E96-BCD7-47432D2436AC}" destId="{A9F7946F-A0B2-441D-9F60-DF4A8417C654}" srcOrd="7" destOrd="0" parTransId="{E59E2751-3774-4579-8246-8C6EC2A0EB2E}" sibTransId="{FE60A3ED-9ABB-4D28-B9B6-E5CDCD11FAD8}"/>
    <dgm:cxn modelId="{AEB1D429-035C-4892-8E9C-027E59031E90}" srcId="{CEA40AE9-4358-4E96-BCD7-47432D2436AC}" destId="{07A4AE78-3321-4754-BB19-CCEC6884DAE4}" srcOrd="0" destOrd="0" parTransId="{805BC58D-09E3-4813-B6DA-6E20B9BEF6EE}" sibTransId="{0C3B69BC-9F1D-4C64-8B4C-D3C6DE92C06A}"/>
    <dgm:cxn modelId="{C8A5892F-4E7F-4421-8149-0DD9A899679C}" type="presOf" srcId="{CEA40AE9-4358-4E96-BCD7-47432D2436AC}" destId="{8337C581-3D43-48FB-A7FA-182DEB69B53E}" srcOrd="0" destOrd="0" presId="urn:microsoft.com/office/officeart/2018/5/layout/IconCircleLabelList"/>
    <dgm:cxn modelId="{AFABA55B-DE2D-4659-A289-6C507130AB63}" srcId="{CEA40AE9-4358-4E96-BCD7-47432D2436AC}" destId="{15D7FA44-29F7-4AF5-9783-182AE8DA166E}" srcOrd="2" destOrd="0" parTransId="{5BC88F84-418A-44FB-B319-81E612F426C0}" sibTransId="{F2F828EF-4C89-47FB-A44D-4FEA0476791A}"/>
    <dgm:cxn modelId="{9361E375-5B09-4EF4-A056-6D34E581ED91}" srcId="{CEA40AE9-4358-4E96-BCD7-47432D2436AC}" destId="{415B6174-8CA6-4249-9BE2-0B60B2101ABC}" srcOrd="3" destOrd="0" parTransId="{44F4F276-5266-4FEE-8B97-4090FA58BE14}" sibTransId="{C9D82DE7-E915-4C85-8C18-3A34F4189837}"/>
    <dgm:cxn modelId="{87DBF48E-7A88-44BE-8DF7-A11A5DDEA0DE}" srcId="{CEA40AE9-4358-4E96-BCD7-47432D2436AC}" destId="{11726B0E-DCEB-4980-8DAA-0AF7A619B9B5}" srcOrd="1" destOrd="0" parTransId="{C98DE47E-804B-46AF-93A5-B3A9A6386F1B}" sibTransId="{58E70440-63A9-4E17-8AE8-A938176A61E7}"/>
    <dgm:cxn modelId="{5B79C3C2-BD3F-45B6-9B18-10F01FFAA274}" srcId="{CEA40AE9-4358-4E96-BCD7-47432D2436AC}" destId="{05A749BA-6CB0-41F0-807B-07D2D62C9F7A}" srcOrd="5" destOrd="0" parTransId="{68002A54-1197-44D2-A43F-C7D84675DC36}" sibTransId="{2CD5F02D-7F28-47EA-A4E3-414FB98ABE0F}"/>
    <dgm:cxn modelId="{841A4ECB-477A-474C-A153-670322BB0672}" type="presOf" srcId="{05A749BA-6CB0-41F0-807B-07D2D62C9F7A}" destId="{95ED85AC-16D4-4216-98F0-87D27C8EADF6}" srcOrd="0" destOrd="0" presId="urn:microsoft.com/office/officeart/2018/5/layout/IconCircleLabelList"/>
    <dgm:cxn modelId="{6DDD54DA-3F80-4C18-93B1-44B3475461F2}" srcId="{CEA40AE9-4358-4E96-BCD7-47432D2436AC}" destId="{A08732B4-726B-4445-90AA-106076E7FA35}" srcOrd="4" destOrd="0" parTransId="{B6BAAE06-BCF4-44BD-A424-76016913FDBA}" sibTransId="{C87EE768-9BFC-43EF-9FC9-52E274C41962}"/>
    <dgm:cxn modelId="{544997F2-904D-40F1-A373-A66A4784B1DB}" srcId="{CEA40AE9-4358-4E96-BCD7-47432D2436AC}" destId="{778C9954-B267-4ECF-A02E-9BB14C88715D}" srcOrd="6" destOrd="0" parTransId="{3C158E36-3254-48D0-88FA-4F5975E235E7}" sibTransId="{7550E1F7-A485-4766-97A3-ED285112C04E}"/>
    <dgm:cxn modelId="{A18C29FB-0B62-4D1C-8381-EDE14CB06F23}" type="presOf" srcId="{778C9954-B267-4ECF-A02E-9BB14C88715D}" destId="{782B4EC3-423E-4AF9-A461-D418F963C75C}" srcOrd="0" destOrd="0" presId="urn:microsoft.com/office/officeart/2018/5/layout/IconCircleLabelList"/>
    <dgm:cxn modelId="{B8E0B0FD-215D-445E-8053-FD41E8F460A2}" type="presOf" srcId="{A9F7946F-A0B2-441D-9F60-DF4A8417C654}" destId="{6AB53CD5-B535-47C4-AE87-B111BF21F091}" srcOrd="0" destOrd="0" presId="urn:microsoft.com/office/officeart/2018/5/layout/IconCircleLabelList"/>
    <dgm:cxn modelId="{67D87802-4249-4BE3-A4AC-18DC2F1C5DDC}" type="presParOf" srcId="{8337C581-3D43-48FB-A7FA-182DEB69B53E}" destId="{28B10882-3CEC-4400-9AE5-9155CA209E24}" srcOrd="0" destOrd="0" presId="urn:microsoft.com/office/officeart/2018/5/layout/IconCircleLabelList"/>
    <dgm:cxn modelId="{519B24F0-175D-4516-B96B-DF16C0FE8D62}" type="presParOf" srcId="{28B10882-3CEC-4400-9AE5-9155CA209E24}" destId="{C3ECA6E0-A092-4ADD-B81F-0E5B56287587}" srcOrd="0" destOrd="0" presId="urn:microsoft.com/office/officeart/2018/5/layout/IconCircleLabelList"/>
    <dgm:cxn modelId="{B91728B9-B745-430B-828C-ACB339195522}" type="presParOf" srcId="{28B10882-3CEC-4400-9AE5-9155CA209E24}" destId="{204A06AD-E259-4AD3-8D3A-AA470CEF64E3}" srcOrd="1" destOrd="0" presId="urn:microsoft.com/office/officeart/2018/5/layout/IconCircleLabelList"/>
    <dgm:cxn modelId="{AA18EB0C-3E85-4994-AAC0-633F9CC11E9F}" type="presParOf" srcId="{28B10882-3CEC-4400-9AE5-9155CA209E24}" destId="{8D28E3ED-EEF6-42D4-ABFB-EC095F41D618}" srcOrd="2" destOrd="0" presId="urn:microsoft.com/office/officeart/2018/5/layout/IconCircleLabelList"/>
    <dgm:cxn modelId="{81FB9A54-4AE9-42B2-ABC3-E9EAA03B5179}" type="presParOf" srcId="{28B10882-3CEC-4400-9AE5-9155CA209E24}" destId="{030C0B36-D9F0-407A-BE8A-B27C6D9F43F1}" srcOrd="3" destOrd="0" presId="urn:microsoft.com/office/officeart/2018/5/layout/IconCircleLabelList"/>
    <dgm:cxn modelId="{B471419D-96BD-4F04-AEA1-720E9E2E1D5B}" type="presParOf" srcId="{8337C581-3D43-48FB-A7FA-182DEB69B53E}" destId="{DD086499-0D9E-43D2-BA22-D6044F7E7428}" srcOrd="1" destOrd="0" presId="urn:microsoft.com/office/officeart/2018/5/layout/IconCircleLabelList"/>
    <dgm:cxn modelId="{F4EBA238-FA34-4137-A61B-D068412D5DE8}" type="presParOf" srcId="{8337C581-3D43-48FB-A7FA-182DEB69B53E}" destId="{F378AE9B-2D47-4132-85B5-F9D52895FDE9}" srcOrd="2" destOrd="0" presId="urn:microsoft.com/office/officeart/2018/5/layout/IconCircleLabelList"/>
    <dgm:cxn modelId="{28F1299E-1164-486D-B8C7-7E4A035BA950}" type="presParOf" srcId="{F378AE9B-2D47-4132-85B5-F9D52895FDE9}" destId="{680D1E24-2E27-4DA1-88A2-1AECBDCCF9BB}" srcOrd="0" destOrd="0" presId="urn:microsoft.com/office/officeart/2018/5/layout/IconCircleLabelList"/>
    <dgm:cxn modelId="{ED99BC7D-E376-42EE-833E-B41AE9F50A77}" type="presParOf" srcId="{F378AE9B-2D47-4132-85B5-F9D52895FDE9}" destId="{73D3FE10-1F0D-46D3-B9A7-77A9A487BA5F}" srcOrd="1" destOrd="0" presId="urn:microsoft.com/office/officeart/2018/5/layout/IconCircleLabelList"/>
    <dgm:cxn modelId="{CA2D548B-B389-46A6-8500-9564EEA95711}" type="presParOf" srcId="{F378AE9B-2D47-4132-85B5-F9D52895FDE9}" destId="{BEA31620-D38A-4E0C-AD86-568694B7103C}" srcOrd="2" destOrd="0" presId="urn:microsoft.com/office/officeart/2018/5/layout/IconCircleLabelList"/>
    <dgm:cxn modelId="{22864345-3AE2-4B3F-A7E0-80B6FDBB649F}" type="presParOf" srcId="{F378AE9B-2D47-4132-85B5-F9D52895FDE9}" destId="{B34C9EB4-BA53-4EE7-9AEB-C4A76DA863A1}" srcOrd="3" destOrd="0" presId="urn:microsoft.com/office/officeart/2018/5/layout/IconCircleLabelList"/>
    <dgm:cxn modelId="{76CCC528-26D1-429B-98C8-E796AF71A464}" type="presParOf" srcId="{8337C581-3D43-48FB-A7FA-182DEB69B53E}" destId="{F1BCC3ED-CF37-4C42-AF8B-F30138DF7194}" srcOrd="3" destOrd="0" presId="urn:microsoft.com/office/officeart/2018/5/layout/IconCircleLabelList"/>
    <dgm:cxn modelId="{E966EBAE-CC4E-43B0-A635-C091404DE3A1}" type="presParOf" srcId="{8337C581-3D43-48FB-A7FA-182DEB69B53E}" destId="{860885D0-E271-4678-9C65-3E205FC42F99}" srcOrd="4" destOrd="0" presId="urn:microsoft.com/office/officeart/2018/5/layout/IconCircleLabelList"/>
    <dgm:cxn modelId="{96812960-F542-42A7-84B7-CFB6DA81227F}" type="presParOf" srcId="{860885D0-E271-4678-9C65-3E205FC42F99}" destId="{56F4A0E1-81B4-410B-8006-6925B9EB7993}" srcOrd="0" destOrd="0" presId="urn:microsoft.com/office/officeart/2018/5/layout/IconCircleLabelList"/>
    <dgm:cxn modelId="{09406350-6385-4B33-B189-FD0975D9E900}" type="presParOf" srcId="{860885D0-E271-4678-9C65-3E205FC42F99}" destId="{FCA16903-D757-43EF-8F39-9FAEF8696AD4}" srcOrd="1" destOrd="0" presId="urn:microsoft.com/office/officeart/2018/5/layout/IconCircleLabelList"/>
    <dgm:cxn modelId="{71260A42-0388-4ABC-945B-22495AA19248}" type="presParOf" srcId="{860885D0-E271-4678-9C65-3E205FC42F99}" destId="{4A478F2D-483A-4056-87AE-E86F1390AEE0}" srcOrd="2" destOrd="0" presId="urn:microsoft.com/office/officeart/2018/5/layout/IconCircleLabelList"/>
    <dgm:cxn modelId="{AC6A137B-F98F-4779-8DDC-A3248CA09438}" type="presParOf" srcId="{860885D0-E271-4678-9C65-3E205FC42F99}" destId="{926B5F0E-B5B9-43B2-A060-A76D9FAF523B}" srcOrd="3" destOrd="0" presId="urn:microsoft.com/office/officeart/2018/5/layout/IconCircleLabelList"/>
    <dgm:cxn modelId="{627CF958-4AE8-4CF6-AE02-4857AA230D4E}" type="presParOf" srcId="{8337C581-3D43-48FB-A7FA-182DEB69B53E}" destId="{A97E00CC-23BE-4421-8FAC-C41593874036}" srcOrd="5" destOrd="0" presId="urn:microsoft.com/office/officeart/2018/5/layout/IconCircleLabelList"/>
    <dgm:cxn modelId="{C662AD18-D9F1-4214-8D29-A32E3BC1AE3C}" type="presParOf" srcId="{8337C581-3D43-48FB-A7FA-182DEB69B53E}" destId="{2723233A-91AD-4ABF-A2A6-AE44D1787213}" srcOrd="6" destOrd="0" presId="urn:microsoft.com/office/officeart/2018/5/layout/IconCircleLabelList"/>
    <dgm:cxn modelId="{32C0EE43-3FAB-4386-B724-EFC88A327B0C}" type="presParOf" srcId="{2723233A-91AD-4ABF-A2A6-AE44D1787213}" destId="{8FD918F8-8630-4F1D-B572-AD0698BDC478}" srcOrd="0" destOrd="0" presId="urn:microsoft.com/office/officeart/2018/5/layout/IconCircleLabelList"/>
    <dgm:cxn modelId="{42E4A9E2-70E0-4DAF-8FFF-2F5C43BBE1F4}" type="presParOf" srcId="{2723233A-91AD-4ABF-A2A6-AE44D1787213}" destId="{467D4FFA-E59C-4A75-8C63-F915B11A9811}" srcOrd="1" destOrd="0" presId="urn:microsoft.com/office/officeart/2018/5/layout/IconCircleLabelList"/>
    <dgm:cxn modelId="{A9EFF604-B7D9-4E2A-9B8B-2928ED99CCC6}" type="presParOf" srcId="{2723233A-91AD-4ABF-A2A6-AE44D1787213}" destId="{7839B3CC-1D44-4FE5-817E-374E354B6968}" srcOrd="2" destOrd="0" presId="urn:microsoft.com/office/officeart/2018/5/layout/IconCircleLabelList"/>
    <dgm:cxn modelId="{90487379-3264-4CAF-80A6-7DE024AA86F1}" type="presParOf" srcId="{2723233A-91AD-4ABF-A2A6-AE44D1787213}" destId="{DA0B41C3-AB24-4362-BCD3-B6DB15514348}" srcOrd="3" destOrd="0" presId="urn:microsoft.com/office/officeart/2018/5/layout/IconCircleLabelList"/>
    <dgm:cxn modelId="{0A7BDFB1-F862-46D8-9CDF-F586A19EAB27}" type="presParOf" srcId="{8337C581-3D43-48FB-A7FA-182DEB69B53E}" destId="{7388E2E6-0D5A-4543-96B8-3DFA67A4529A}" srcOrd="7" destOrd="0" presId="urn:microsoft.com/office/officeart/2018/5/layout/IconCircleLabelList"/>
    <dgm:cxn modelId="{DFF927F6-B942-45AA-96C4-2CA22E4BCF45}" type="presParOf" srcId="{8337C581-3D43-48FB-A7FA-182DEB69B53E}" destId="{9626A1A9-911E-46D1-881E-71A8CC51C605}" srcOrd="8" destOrd="0" presId="urn:microsoft.com/office/officeart/2018/5/layout/IconCircleLabelList"/>
    <dgm:cxn modelId="{05075B0D-3DC5-4626-A8E8-D2D8F636B77D}" type="presParOf" srcId="{9626A1A9-911E-46D1-881E-71A8CC51C605}" destId="{5A127618-C68B-46CB-A5A7-0B5722D9311B}" srcOrd="0" destOrd="0" presId="urn:microsoft.com/office/officeart/2018/5/layout/IconCircleLabelList"/>
    <dgm:cxn modelId="{E7F8C17D-2E9C-47C5-88E6-D91EB6A7C628}" type="presParOf" srcId="{9626A1A9-911E-46D1-881E-71A8CC51C605}" destId="{2D89DC8D-427B-4E4B-A16F-ECBE38D184E1}" srcOrd="1" destOrd="0" presId="urn:microsoft.com/office/officeart/2018/5/layout/IconCircleLabelList"/>
    <dgm:cxn modelId="{1B2A39C6-19E7-491F-8F89-866D31CF319A}" type="presParOf" srcId="{9626A1A9-911E-46D1-881E-71A8CC51C605}" destId="{C897D463-37E5-47F1-891B-E01E5CF2BC14}" srcOrd="2" destOrd="0" presId="urn:microsoft.com/office/officeart/2018/5/layout/IconCircleLabelList"/>
    <dgm:cxn modelId="{4B6BC1C1-6421-408A-96A1-89D799DDA95C}" type="presParOf" srcId="{9626A1A9-911E-46D1-881E-71A8CC51C605}" destId="{6E43E8D3-2E68-46F4-8366-0DBCEB12B8EF}" srcOrd="3" destOrd="0" presId="urn:microsoft.com/office/officeart/2018/5/layout/IconCircleLabelList"/>
    <dgm:cxn modelId="{8734E545-15CF-4BCF-A36E-843EB2742079}" type="presParOf" srcId="{8337C581-3D43-48FB-A7FA-182DEB69B53E}" destId="{AB382F01-8768-4210-BB62-FD17F3112A1D}" srcOrd="9" destOrd="0" presId="urn:microsoft.com/office/officeart/2018/5/layout/IconCircleLabelList"/>
    <dgm:cxn modelId="{A18FAF41-AC53-43AB-9917-9EB3A12208FF}" type="presParOf" srcId="{8337C581-3D43-48FB-A7FA-182DEB69B53E}" destId="{EFE870F8-CB5B-4631-9F11-AEB845A6A4C0}" srcOrd="10" destOrd="0" presId="urn:microsoft.com/office/officeart/2018/5/layout/IconCircleLabelList"/>
    <dgm:cxn modelId="{8E97EF77-6277-412A-9037-5F4B757C991F}" type="presParOf" srcId="{EFE870F8-CB5B-4631-9F11-AEB845A6A4C0}" destId="{7CD5C64F-B3DD-4DAB-AAD5-39CCEA1F0993}" srcOrd="0" destOrd="0" presId="urn:microsoft.com/office/officeart/2018/5/layout/IconCircleLabelList"/>
    <dgm:cxn modelId="{4E7275C3-948D-4AF4-BC54-1482E810A0B1}" type="presParOf" srcId="{EFE870F8-CB5B-4631-9F11-AEB845A6A4C0}" destId="{BD6ACD1D-F79D-4676-BF2D-A32BFD20ACCD}" srcOrd="1" destOrd="0" presId="urn:microsoft.com/office/officeart/2018/5/layout/IconCircleLabelList"/>
    <dgm:cxn modelId="{917EA409-4AA6-4A7B-A6DB-732DE85F52F9}" type="presParOf" srcId="{EFE870F8-CB5B-4631-9F11-AEB845A6A4C0}" destId="{9E59747B-689C-48A2-9586-F1C0101D37D0}" srcOrd="2" destOrd="0" presId="urn:microsoft.com/office/officeart/2018/5/layout/IconCircleLabelList"/>
    <dgm:cxn modelId="{1769DA0F-10ED-4CB5-9B5F-981351579A44}" type="presParOf" srcId="{EFE870F8-CB5B-4631-9F11-AEB845A6A4C0}" destId="{95ED85AC-16D4-4216-98F0-87D27C8EADF6}" srcOrd="3" destOrd="0" presId="urn:microsoft.com/office/officeart/2018/5/layout/IconCircleLabelList"/>
    <dgm:cxn modelId="{62F7F501-0E32-44B8-BB90-15545EDF00DD}" type="presParOf" srcId="{8337C581-3D43-48FB-A7FA-182DEB69B53E}" destId="{797B4BAC-782A-436D-96EF-C959A1ACCEE2}" srcOrd="11" destOrd="0" presId="urn:microsoft.com/office/officeart/2018/5/layout/IconCircleLabelList"/>
    <dgm:cxn modelId="{B645A291-4A74-4082-9526-1F2FE3072E66}" type="presParOf" srcId="{8337C581-3D43-48FB-A7FA-182DEB69B53E}" destId="{67132949-8466-4777-A185-F04B69789CF8}" srcOrd="12" destOrd="0" presId="urn:microsoft.com/office/officeart/2018/5/layout/IconCircleLabelList"/>
    <dgm:cxn modelId="{36DE80A7-689F-4DAE-A9AC-6DC6E00BE67C}" type="presParOf" srcId="{67132949-8466-4777-A185-F04B69789CF8}" destId="{46B675AB-E5C9-458B-ABFB-C326A6729546}" srcOrd="0" destOrd="0" presId="urn:microsoft.com/office/officeart/2018/5/layout/IconCircleLabelList"/>
    <dgm:cxn modelId="{37D34CC2-FA9E-416B-8E27-4AA1E1B9E39B}" type="presParOf" srcId="{67132949-8466-4777-A185-F04B69789CF8}" destId="{2A144DF0-BBB6-476B-BF91-72C52C9D5006}" srcOrd="1" destOrd="0" presId="urn:microsoft.com/office/officeart/2018/5/layout/IconCircleLabelList"/>
    <dgm:cxn modelId="{ED1682A1-6065-4062-B36C-31A83B9034D3}" type="presParOf" srcId="{67132949-8466-4777-A185-F04B69789CF8}" destId="{594EC062-1F22-48B3-A398-F2CE717CC6AF}" srcOrd="2" destOrd="0" presId="urn:microsoft.com/office/officeart/2018/5/layout/IconCircleLabelList"/>
    <dgm:cxn modelId="{C58B0203-48C9-4236-ACC5-DDA7C2DD2EDE}" type="presParOf" srcId="{67132949-8466-4777-A185-F04B69789CF8}" destId="{782B4EC3-423E-4AF9-A461-D418F963C75C}" srcOrd="3" destOrd="0" presId="urn:microsoft.com/office/officeart/2018/5/layout/IconCircleLabelList"/>
    <dgm:cxn modelId="{8025FF60-3F4E-4951-A0CC-324C2440A4DC}" type="presParOf" srcId="{8337C581-3D43-48FB-A7FA-182DEB69B53E}" destId="{32A2E4F4-2195-4183-B4F4-BCEDC812D742}" srcOrd="13" destOrd="0" presId="urn:microsoft.com/office/officeart/2018/5/layout/IconCircleLabelList"/>
    <dgm:cxn modelId="{ED90F70D-D3F7-4E5D-BB18-E9E702F3C788}" type="presParOf" srcId="{8337C581-3D43-48FB-A7FA-182DEB69B53E}" destId="{B21D46D4-8AB4-4CD0-AA51-CBAC8DC9AB92}" srcOrd="14" destOrd="0" presId="urn:microsoft.com/office/officeart/2018/5/layout/IconCircleLabelList"/>
    <dgm:cxn modelId="{22E6EB5A-A010-4D22-944B-0A195CB50372}" type="presParOf" srcId="{B21D46D4-8AB4-4CD0-AA51-CBAC8DC9AB92}" destId="{00A21F55-D39E-4746-812B-7D6E18378D65}" srcOrd="0" destOrd="0" presId="urn:microsoft.com/office/officeart/2018/5/layout/IconCircleLabelList"/>
    <dgm:cxn modelId="{9CEE3DFD-0F3C-46B4-BFF5-6D91EA4A1181}" type="presParOf" srcId="{B21D46D4-8AB4-4CD0-AA51-CBAC8DC9AB92}" destId="{9462D1AB-01EF-423C-AF6D-98CC054D606D}" srcOrd="1" destOrd="0" presId="urn:microsoft.com/office/officeart/2018/5/layout/IconCircleLabelList"/>
    <dgm:cxn modelId="{6077CAD5-25FA-4BFC-B8FF-8248E5906129}" type="presParOf" srcId="{B21D46D4-8AB4-4CD0-AA51-CBAC8DC9AB92}" destId="{6CB982A2-81E1-4444-9335-B7AF39ED3028}" srcOrd="2" destOrd="0" presId="urn:microsoft.com/office/officeart/2018/5/layout/IconCircleLabelList"/>
    <dgm:cxn modelId="{5BE400D3-EDEA-44E4-8B67-EEF7DC36468E}" type="presParOf" srcId="{B21D46D4-8AB4-4CD0-AA51-CBAC8DC9AB92}" destId="{6AB53CD5-B535-47C4-AE87-B111BF21F0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A6E0-A092-4ADD-B81F-0E5B56287587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06AD-E259-4AD3-8D3A-AA470CEF64E3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C0B36-D9F0-407A-BE8A-B27C6D9F43F1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Project Summary</a:t>
          </a:r>
        </a:p>
      </dsp:txBody>
      <dsp:txXfrm>
        <a:off x="25682" y="1265836"/>
        <a:ext cx="1582031" cy="632812"/>
      </dsp:txXfrm>
    </dsp:sp>
    <dsp:sp modelId="{680D1E24-2E27-4DA1-88A2-1AECBDCCF9BB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3FE10-1F0D-46D3-B9A7-77A9A487BA5F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C9EB4-BA53-4EE7-9AEB-C4A76DA863A1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ER Diagram</a:t>
          </a:r>
        </a:p>
      </dsp:txBody>
      <dsp:txXfrm>
        <a:off x="1884568" y="1265836"/>
        <a:ext cx="1582031" cy="632812"/>
      </dsp:txXfrm>
    </dsp:sp>
    <dsp:sp modelId="{56F4A0E1-81B4-410B-8006-6925B9EB7993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16903-D757-43EF-8F39-9FAEF8696AD4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B5F0E-B5B9-43B2-A060-A76D9FAF523B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Assumptions</a:t>
          </a:r>
        </a:p>
      </dsp:txBody>
      <dsp:txXfrm>
        <a:off x="3743455" y="1265836"/>
        <a:ext cx="1582031" cy="632812"/>
      </dsp:txXfrm>
    </dsp:sp>
    <dsp:sp modelId="{8FD918F8-8630-4F1D-B572-AD0698BDC478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D4FFA-E59C-4A75-8C63-F915B11A9811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B41C3-AB24-4362-BCD3-B6DB15514348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DDL queries</a:t>
          </a:r>
        </a:p>
      </dsp:txBody>
      <dsp:txXfrm>
        <a:off x="5602342" y="1265836"/>
        <a:ext cx="1582031" cy="632812"/>
      </dsp:txXfrm>
    </dsp:sp>
    <dsp:sp modelId="{5A127618-C68B-46CB-A5A7-0B5722D9311B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9DC8D-427B-4E4B-A16F-ECBE38D184E1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3E8D3-2E68-46F4-8366-0DBCEB12B8EF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Entities list with attributes</a:t>
          </a:r>
        </a:p>
      </dsp:txBody>
      <dsp:txXfrm>
        <a:off x="7461228" y="1265836"/>
        <a:ext cx="1582031" cy="632812"/>
      </dsp:txXfrm>
    </dsp:sp>
    <dsp:sp modelId="{7CD5C64F-B3DD-4DAB-AAD5-39CCEA1F0993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ACD1D-F79D-4676-BF2D-A32BFD20ACCD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D85AC-16D4-4216-98F0-87D27C8EADF6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Integrity</a:t>
          </a:r>
        </a:p>
      </dsp:txBody>
      <dsp:txXfrm>
        <a:off x="9320115" y="1265836"/>
        <a:ext cx="1582031" cy="632812"/>
      </dsp:txXfrm>
    </dsp:sp>
    <dsp:sp modelId="{46B675AB-E5C9-458B-ABFB-C326A6729546}">
      <dsp:nvSpPr>
        <dsp:cNvPr id="0" name=""/>
        <dsp:cNvSpPr/>
      </dsp:nvSpPr>
      <dsp:spPr>
        <a:xfrm>
          <a:off x="4051951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44DF0-BBB6-476B-BF91-72C52C9D5006}">
      <dsp:nvSpPr>
        <dsp:cNvPr id="0" name=""/>
        <dsp:cNvSpPr/>
      </dsp:nvSpPr>
      <dsp:spPr>
        <a:xfrm>
          <a:off x="4257615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B4EC3-423E-4AF9-A461-D418F963C75C}">
      <dsp:nvSpPr>
        <dsp:cNvPr id="0" name=""/>
        <dsp:cNvSpPr/>
      </dsp:nvSpPr>
      <dsp:spPr>
        <a:xfrm>
          <a:off x="3743455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SQL queries</a:t>
          </a:r>
        </a:p>
      </dsp:txBody>
      <dsp:txXfrm>
        <a:off x="3743455" y="3559781"/>
        <a:ext cx="1582031" cy="632812"/>
      </dsp:txXfrm>
    </dsp:sp>
    <dsp:sp modelId="{00A21F55-D39E-4746-812B-7D6E18378D65}">
      <dsp:nvSpPr>
        <dsp:cNvPr id="0" name=""/>
        <dsp:cNvSpPr/>
      </dsp:nvSpPr>
      <dsp:spPr>
        <a:xfrm>
          <a:off x="5910838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2D1AB-01EF-423C-AF6D-98CC054D606D}">
      <dsp:nvSpPr>
        <dsp:cNvPr id="0" name=""/>
        <dsp:cNvSpPr/>
      </dsp:nvSpPr>
      <dsp:spPr>
        <a:xfrm>
          <a:off x="6116502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53CD5-B535-47C4-AE87-B111BF21F091}">
      <dsp:nvSpPr>
        <dsp:cNvPr id="0" name=""/>
        <dsp:cNvSpPr/>
      </dsp:nvSpPr>
      <dsp:spPr>
        <a:xfrm>
          <a:off x="5602342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Visualization</a:t>
          </a:r>
        </a:p>
      </dsp:txBody>
      <dsp:txXfrm>
        <a:off x="5602342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75A-6F53-5351-C223-16BB53EC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6682B-DFED-4BF4-575C-3950B448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E0B9-9FD7-6BB5-2D10-A41A4218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89B7-00FF-3DE8-641D-579D20D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D17C-52DD-420B-9791-976789E2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5DBC-A4D9-79B8-2E71-D178FF5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80996-38E7-B3BE-9752-7A22B11F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44D-6B9B-A101-A7C6-D8E34290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EFCC-F617-8C36-FC1D-B3885848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4F64-45CA-B2E9-FA11-AB337A9C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F4ED-45B5-3C3E-8094-E146678A2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AE994-D3AA-42E5-0B4A-164D4619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3B0B-F106-FA5B-EC59-24BB1564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92CB-9F29-A722-0CF3-3047B6C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F98C-C90E-F92A-7BA7-5FC0CA1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73FB-0A3B-E464-0BB0-F20B428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1E4A-5705-8978-A5AC-7FF48154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57B9-F290-3090-AC43-C75F5FE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0FC8-DB1D-E708-7228-00C8E243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31B5-7F86-3C8D-730A-D76C4BA4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42E6-DD61-20F2-2C27-938C7E52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16D9-978F-D2DF-904E-6E7DB978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D6BE-FE95-CBAB-71A8-BA50857A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2773-BEB3-A490-0815-12525AC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2B3-15F4-F130-95C7-A806352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E30-3D50-57E8-7281-507621E3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2AA5-CECA-61E0-6F90-047234CDA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78175-E093-E90E-DB5F-00DDBB1F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4A20-AEE3-D643-22CB-170E09F3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8CC12-FC6E-4C2A-4E93-B34477F5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5E8B-0597-5180-7E0D-123670E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A8BC-6F05-EC09-7071-D72C033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21E6-FB9A-E068-8AAE-24B16755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07E7-0BE6-4DB8-9B4F-FEE8B23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539FE-876D-469B-62D9-B3D8C0AC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EF0E6-5CFF-FC1F-05FF-2EA0C394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9A975-ABC0-DF44-AEA0-B7B25A6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352A-DDD0-5B68-7D27-08690AC9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29B47-B0A5-8106-97A1-C6D9943B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52EC-AC98-A696-C120-F9EC6B97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938A-7CBA-4FDD-C4CB-561FF470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6312B-B0BF-33C6-47AD-C6F6066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2059-C2AE-19A4-9A0F-88309BA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A308-8B61-5AE2-B7F7-3DDFDDA6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C89F3-3C01-1E4C-10D0-9587F26D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61A5B-B3B7-2CA0-4E3A-2BB3A07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452-B64C-E530-EE9C-BA425263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0AF9-2A76-C355-0E59-0B9A8D2F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0B93-258E-5B80-87A8-CDD70C9F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177C-398A-1738-5F08-25B2A3FE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77F5-0749-B651-8971-05BF685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3BAC-E240-9280-8100-ABC3B567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1CF4-74C5-6405-A148-215F35A7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E3A9-3044-4490-9DFB-3173C70DC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C2B6-53E2-1D61-DB7A-4448FB5D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970C-0C62-3BB0-3A54-00B41F3B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531D-F075-FC18-E3F1-E8300039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FAFAA-F58A-AADB-476F-887C5CB4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835F3-B181-9316-9666-C563822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F3DA-77AA-E2BC-964E-621C51D2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01D5-13A2-050B-86B8-71AEE019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5CD2-B469-4CE9-9626-5B259DC0A9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7574-4A1F-70BD-DA5A-118419D45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EE20-E6A8-1BD6-1BA3-9CC596A4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1CA4-83B3-429A-A212-B0349A88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eb of wires showing connections between groups and singles">
            <a:extLst>
              <a:ext uri="{FF2B5EF4-FFF2-40B4-BE49-F238E27FC236}">
                <a16:creationId xmlns:a16="http://schemas.microsoft.com/office/drawing/2014/main" id="{C5204461-1439-BBD1-E0EC-65264D539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9962D-4162-C2BD-94EA-84F0064C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Airbnb Project</a:t>
            </a:r>
            <a:br>
              <a:rPr lang="en-US" sz="51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Design and Implementation</a:t>
            </a:r>
            <a:br>
              <a:rPr lang="en-US" sz="5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2239-64E5-5CC5-D054-1CC018A5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u="sng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5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E47B2-5C96-E765-25F8-796AE106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u="sng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Visualization:</a:t>
            </a:r>
            <a:b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E606-BF41-AECD-1E57-292F5259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Hotel Revenue Across cities in various states</a:t>
            </a:r>
          </a:p>
          <a:p>
            <a:r>
              <a:rPr lang="en-US" sz="2400" dirty="0"/>
              <a:t>The highest among all states is Rising Fawn city with $12,026 K for the last 6 months.</a:t>
            </a:r>
          </a:p>
          <a:p>
            <a:r>
              <a:rPr lang="en-US" sz="2400" dirty="0"/>
              <a:t>The lowest is of Kissimmee city of $7066k for the last 6 months</a:t>
            </a: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6B456-CDD0-3BDD-7A03-7F30ADEA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564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0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BF77A-3653-F8AB-FB85-2A4A85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0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A8D1E-7580-AA80-96D2-753B5BD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+mn-lt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47B06-06DF-BEC9-E7BC-44D605A40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4616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9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96139E-5CBF-A8D1-54CB-3B8900B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3B0F-1491-0545-E1C2-5636D56D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6350" marR="0" indent="-6350" algn="just">
              <a:spcBef>
                <a:spcPts val="0"/>
              </a:spcBef>
              <a:spcAft>
                <a:spcPts val="76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we created a Hotel and Experiences (activities) Database (like Airbnb) that contains booking details and reviews provided by the customer. Broadly, there are two objectives for this project.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6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Track the booking details of Stays and Experiences of the customers.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745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Track the reviews provided by the customers.</a:t>
            </a:r>
          </a:p>
          <a:p>
            <a:pPr marL="0" marR="0" lvl="0" indent="0">
              <a:spcBef>
                <a:spcPts val="0"/>
              </a:spcBef>
              <a:spcAft>
                <a:spcPts val="1745"/>
              </a:spcAft>
              <a:buSzPts val="1400"/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was generated using Excel and references from Airbnb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websites.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1745"/>
              </a:spcAft>
              <a:buSzPts val="1400"/>
              <a:buNone/>
            </a:pP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7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72FE89-919B-34CC-B585-6CE9AC56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27687"/>
              </p:ext>
            </p:extLst>
          </p:nvPr>
        </p:nvGraphicFramePr>
        <p:xfrm>
          <a:off x="6468417" y="2492376"/>
          <a:ext cx="4063355" cy="356337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103287">
                  <a:extLst>
                    <a:ext uri="{9D8B030D-6E8A-4147-A177-3AD203B41FA5}">
                      <a16:colId xmlns:a16="http://schemas.microsoft.com/office/drawing/2014/main" val="1897178843"/>
                    </a:ext>
                  </a:extLst>
                </a:gridCol>
                <a:gridCol w="960068">
                  <a:extLst>
                    <a:ext uri="{9D8B030D-6E8A-4147-A177-3AD203B41FA5}">
                      <a16:colId xmlns:a16="http://schemas.microsoft.com/office/drawing/2014/main" val="3759204995"/>
                    </a:ext>
                  </a:extLst>
                </a:gridCol>
              </a:tblGrid>
              <a:tr h="50771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Total No of Customers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4890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847789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Hosts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2145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Hotels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929571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experiences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1441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Hotel bookings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0326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Experience bookings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733232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Hotel reviews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1750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01462"/>
                  </a:ext>
                </a:extLst>
              </a:tr>
              <a:tr h="43652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Total No of Experience reviews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14" marR="84669" marT="21204" marB="1590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1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78174-B1F8-9F4E-78ED-542DE071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7854B7E-D2DB-FC8E-1772-F3DF857C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2C9E1D-7C0B-A4FD-43B6-DFCB8E86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DDCEC6-4CED-4035-D78C-1E9C1462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6075122" cy="3563159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Experiences are independent of hotels and booked separately.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Reviews are recorded separately for hotels and experiences.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customer can book multiple times of a particular hotel/experience, but single booking belongs to one customer.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Reviews are provided by customers of each stay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Reviews can be provided only if the customers book a hotel or experience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customer can provide multiple reviews/feedback for one hotel booking or experience.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Refunds and fines are not considered for this design.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 cancelled are not considered for this design.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 reviews for the customers are not considered for this design.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1C7351-610B-F809-356A-2F7025468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4" r="8126" b="-1"/>
          <a:stretch/>
        </p:blipFill>
        <p:spPr>
          <a:xfrm>
            <a:off x="7645940" y="2492385"/>
            <a:ext cx="3255356" cy="35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38089D-6C70-020B-0CB2-515DF0C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Data Integrity:</a:t>
            </a:r>
            <a:br>
              <a:rPr lang="en-US" sz="4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15F24718-7F3F-A1D5-A113-5D22CD52E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r="42857" b="-1"/>
          <a:stretch/>
        </p:blipFill>
        <p:spPr>
          <a:xfrm>
            <a:off x="1424902" y="2492376"/>
            <a:ext cx="3209779" cy="3563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C75F-0771-13BB-2908-2281E811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marR="0" indent="-6350">
              <a:spcBef>
                <a:spcPts val="0"/>
              </a:spcBef>
              <a:spcAft>
                <a:spcPts val="207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integrity refers to the maintenance and consistency of data across the course of a database. Integrity constraints in tables are used to protect data integrity in databases. Business rules are applied to database tables by integrity constraints. Column-level limits and table-level restrictions are two different types of constraints.</a:t>
            </a:r>
            <a:endParaRPr lang="en-US" sz="13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 NULL -       Ensures that a column cannot have a NULL value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UNIQUE -            Ensures that all values in a column are different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PRIMARY KEY- A combination of a NOT NULL and UNIQUE. Uniquely identifies each row in a table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FOREIGN KEY- Prevents actions that would destroy links between tables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CHECK -               Ensures that the value in a column satisfies a specific condition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DEFAULT -          Sets a default value for a column if no value is specified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75"/>
              </a:spcAft>
              <a:buClr>
                <a:srgbClr val="242424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 INDEX -Used to create and retrieve data from the database very quickly</a:t>
            </a:r>
            <a:endParaRPr lang="en-US" sz="1300" u="none" strike="noStrike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9137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9008-8495-AD47-5398-77BD8E12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49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en-US" sz="1800" b="1" u="sng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List of Entities(Tables) with Attributes and Indexes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01C7C-D0F4-3F23-DEF2-C501EB74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1" y="841054"/>
            <a:ext cx="5322410" cy="2232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A58F1-9898-AE4A-7A68-4FFDC29B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15" y="897980"/>
            <a:ext cx="5405577" cy="2240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D26D2-EBC0-3871-6083-BE7D53DF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" y="3390124"/>
            <a:ext cx="5322410" cy="2949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642606-8B71-2BE1-4B29-7ECF5D8FA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398" y="3463263"/>
            <a:ext cx="6538780" cy="25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42FAD-19A1-CDF1-69D6-1804FAF1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68" y="977351"/>
            <a:ext cx="5038877" cy="256351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770D09-B824-336E-02E5-AD1F9118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49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en-US" sz="1800" b="1" u="sng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List of Entities(Tables) with Attributes and Indexes (continued)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EDED0-06D0-33DB-D699-3190E2C5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90" y="967527"/>
            <a:ext cx="6027942" cy="2461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6455F-75DC-DA5A-508B-E8EEE693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8" y="3795579"/>
            <a:ext cx="5038877" cy="2682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99970-7CE3-6A9F-F383-1056D9E8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90" y="3795579"/>
            <a:ext cx="5898391" cy="25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354C-9FC1-DBA4-9E5E-B348AEC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Writing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A8D6-5B45-A7FA-B184-06BB6BC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089498"/>
            <a:ext cx="10847962" cy="508746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1)No of times the hotels got average rating of &gt;=3 by each customer	2) List of Top 5 customers based on total amount spent on hotels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D3D028E7-F524-C339-1490-D5E970CC9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1519176"/>
            <a:ext cx="5126477" cy="381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D46340-8F23-3768-2AEB-B8195BD99B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19" y="1519176"/>
            <a:ext cx="5943600" cy="358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Airbnb Project  Database Design and Implementation </vt:lpstr>
      <vt:lpstr>Contents</vt:lpstr>
      <vt:lpstr>Project Summary</vt:lpstr>
      <vt:lpstr>ER Diagram</vt:lpstr>
      <vt:lpstr>Assumptions</vt:lpstr>
      <vt:lpstr>Data Integrity: </vt:lpstr>
      <vt:lpstr>List of Entities(Tables) with Attributes and Indexes </vt:lpstr>
      <vt:lpstr>List of Entities(Tables) with Attributes and Indexes (continued)</vt:lpstr>
      <vt:lpstr>Query Writing </vt:lpstr>
      <vt:lpstr>Data Visualization: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and Experiences booking Database Design and Implementation </dc:title>
  <dc:creator>Rahul Vemula</dc:creator>
  <cp:lastModifiedBy>Rahul Vemula</cp:lastModifiedBy>
  <cp:revision>4</cp:revision>
  <dcterms:created xsi:type="dcterms:W3CDTF">2022-12-12T06:51:55Z</dcterms:created>
  <dcterms:modified xsi:type="dcterms:W3CDTF">2024-05-06T02:24:04Z</dcterms:modified>
</cp:coreProperties>
</file>