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Lst>
  <p:notesMasterIdLst>
    <p:notesMasterId r:id="rId10"/>
  </p:notesMasterIdLst>
  <p:sldIdLst>
    <p:sldId id="257" r:id="rId2"/>
    <p:sldId id="312" r:id="rId3"/>
    <p:sldId id="262" r:id="rId4"/>
    <p:sldId id="310" r:id="rId5"/>
    <p:sldId id="298" r:id="rId6"/>
    <p:sldId id="299" r:id="rId7"/>
    <p:sldId id="258" r:id="rId8"/>
    <p:sldId id="31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72" autoAdjust="0"/>
    <p:restoredTop sz="86283" autoAdjust="0"/>
  </p:normalViewPr>
  <p:slideViewPr>
    <p:cSldViewPr snapToGrid="0">
      <p:cViewPr varScale="1">
        <p:scale>
          <a:sx n="64" d="100"/>
          <a:sy n="64" d="100"/>
        </p:scale>
        <p:origin x="9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FD6076-A836-4D98-8A76-1360C8B77A30}" type="datetimeFigureOut">
              <a:rPr lang="en-US" smtClean="0"/>
              <a:t>4/23/2020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9EEA3B-BEC2-44F2-BBB3-6CEE7FBB929F}" type="slidenum">
              <a:rPr lang="en-US" smtClean="0"/>
              <a:t>‹#›</a:t>
            </a:fld>
            <a:endParaRPr lang="en-US"/>
          </a:p>
        </p:txBody>
      </p:sp>
    </p:spTree>
    <p:extLst>
      <p:ext uri="{BB962C8B-B14F-4D97-AF65-F5344CB8AC3E}">
        <p14:creationId xmlns:p14="http://schemas.microsoft.com/office/powerpoint/2010/main" val="3722679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9EEA3B-BEC2-44F2-BBB3-6CEE7FBB929F}" type="slidenum">
              <a:rPr lang="en-US" smtClean="0"/>
              <a:t>1</a:t>
            </a:fld>
            <a:endParaRPr lang="en-US"/>
          </a:p>
        </p:txBody>
      </p:sp>
    </p:spTree>
    <p:extLst>
      <p:ext uri="{BB962C8B-B14F-4D97-AF65-F5344CB8AC3E}">
        <p14:creationId xmlns:p14="http://schemas.microsoft.com/office/powerpoint/2010/main" val="36364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9EEA3B-BEC2-44F2-BBB3-6CEE7FBB929F}" type="slidenum">
              <a:rPr lang="en-US" smtClean="0"/>
              <a:t>3</a:t>
            </a:fld>
            <a:endParaRPr lang="en-US"/>
          </a:p>
        </p:txBody>
      </p:sp>
    </p:spTree>
    <p:extLst>
      <p:ext uri="{BB962C8B-B14F-4D97-AF65-F5344CB8AC3E}">
        <p14:creationId xmlns:p14="http://schemas.microsoft.com/office/powerpoint/2010/main" val="4122090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9EEA3B-BEC2-44F2-BBB3-6CEE7FBB929F}" type="slidenum">
              <a:rPr lang="en-US" smtClean="0"/>
              <a:t>7</a:t>
            </a:fld>
            <a:endParaRPr lang="en-US"/>
          </a:p>
        </p:txBody>
      </p:sp>
    </p:spTree>
    <p:extLst>
      <p:ext uri="{BB962C8B-B14F-4D97-AF65-F5344CB8AC3E}">
        <p14:creationId xmlns:p14="http://schemas.microsoft.com/office/powerpoint/2010/main" val="2038865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ABC74D-A899-4225-9D74-488A0861235C}"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96CC-11FE-4AB7-B2D0-2407CB51E593}" type="slidenum">
              <a:rPr lang="en-US" smtClean="0"/>
              <a:t>‹#›</a:t>
            </a:fld>
            <a:endParaRPr lang="en-US"/>
          </a:p>
        </p:txBody>
      </p:sp>
    </p:spTree>
    <p:extLst>
      <p:ext uri="{BB962C8B-B14F-4D97-AF65-F5344CB8AC3E}">
        <p14:creationId xmlns:p14="http://schemas.microsoft.com/office/powerpoint/2010/main" val="4008360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ABC74D-A899-4225-9D74-488A0861235C}"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96CC-11FE-4AB7-B2D0-2407CB51E593}" type="slidenum">
              <a:rPr lang="en-US" smtClean="0"/>
              <a:t>‹#›</a:t>
            </a:fld>
            <a:endParaRPr lang="en-US"/>
          </a:p>
        </p:txBody>
      </p:sp>
    </p:spTree>
    <p:extLst>
      <p:ext uri="{BB962C8B-B14F-4D97-AF65-F5344CB8AC3E}">
        <p14:creationId xmlns:p14="http://schemas.microsoft.com/office/powerpoint/2010/main" val="3457549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ABC74D-A899-4225-9D74-488A0861235C}"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96CC-11FE-4AB7-B2D0-2407CB51E59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37369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ABC74D-A899-4225-9D74-488A0861235C}"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96CC-11FE-4AB7-B2D0-2407CB51E593}" type="slidenum">
              <a:rPr lang="en-US" smtClean="0"/>
              <a:t>‹#›</a:t>
            </a:fld>
            <a:endParaRPr lang="en-US"/>
          </a:p>
        </p:txBody>
      </p:sp>
    </p:spTree>
    <p:extLst>
      <p:ext uri="{BB962C8B-B14F-4D97-AF65-F5344CB8AC3E}">
        <p14:creationId xmlns:p14="http://schemas.microsoft.com/office/powerpoint/2010/main" val="278753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ABC74D-A899-4225-9D74-488A0861235C}"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96CC-11FE-4AB7-B2D0-2407CB51E59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92213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ABC74D-A899-4225-9D74-488A0861235C}"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96CC-11FE-4AB7-B2D0-2407CB51E593}" type="slidenum">
              <a:rPr lang="en-US" smtClean="0"/>
              <a:t>‹#›</a:t>
            </a:fld>
            <a:endParaRPr lang="en-US"/>
          </a:p>
        </p:txBody>
      </p:sp>
    </p:spTree>
    <p:extLst>
      <p:ext uri="{BB962C8B-B14F-4D97-AF65-F5344CB8AC3E}">
        <p14:creationId xmlns:p14="http://schemas.microsoft.com/office/powerpoint/2010/main" val="9187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ABC74D-A899-4225-9D74-488A0861235C}"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96CC-11FE-4AB7-B2D0-2407CB51E593}" type="slidenum">
              <a:rPr lang="en-US" smtClean="0"/>
              <a:t>‹#›</a:t>
            </a:fld>
            <a:endParaRPr lang="en-US"/>
          </a:p>
        </p:txBody>
      </p:sp>
    </p:spTree>
    <p:extLst>
      <p:ext uri="{BB962C8B-B14F-4D97-AF65-F5344CB8AC3E}">
        <p14:creationId xmlns:p14="http://schemas.microsoft.com/office/powerpoint/2010/main" val="42494946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ABC74D-A899-4225-9D74-488A0861235C}"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96CC-11FE-4AB7-B2D0-2407CB51E593}" type="slidenum">
              <a:rPr lang="en-US" smtClean="0"/>
              <a:t>‹#›</a:t>
            </a:fld>
            <a:endParaRPr lang="en-US"/>
          </a:p>
        </p:txBody>
      </p:sp>
    </p:spTree>
    <p:extLst>
      <p:ext uri="{BB962C8B-B14F-4D97-AF65-F5344CB8AC3E}">
        <p14:creationId xmlns:p14="http://schemas.microsoft.com/office/powerpoint/2010/main" val="119485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ABC74D-A899-4225-9D74-488A0861235C}"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96CC-11FE-4AB7-B2D0-2407CB51E593}" type="slidenum">
              <a:rPr lang="en-US" smtClean="0"/>
              <a:t>‹#›</a:t>
            </a:fld>
            <a:endParaRPr lang="en-US"/>
          </a:p>
        </p:txBody>
      </p:sp>
    </p:spTree>
    <p:extLst>
      <p:ext uri="{BB962C8B-B14F-4D97-AF65-F5344CB8AC3E}">
        <p14:creationId xmlns:p14="http://schemas.microsoft.com/office/powerpoint/2010/main" val="572382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ABC74D-A899-4225-9D74-488A0861235C}"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96CC-11FE-4AB7-B2D0-2407CB51E593}" type="slidenum">
              <a:rPr lang="en-US" smtClean="0"/>
              <a:t>‹#›</a:t>
            </a:fld>
            <a:endParaRPr lang="en-US"/>
          </a:p>
        </p:txBody>
      </p:sp>
    </p:spTree>
    <p:extLst>
      <p:ext uri="{BB962C8B-B14F-4D97-AF65-F5344CB8AC3E}">
        <p14:creationId xmlns:p14="http://schemas.microsoft.com/office/powerpoint/2010/main" val="2950668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ABC74D-A899-4225-9D74-488A0861235C}"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796CC-11FE-4AB7-B2D0-2407CB51E593}" type="slidenum">
              <a:rPr lang="en-US" smtClean="0"/>
              <a:t>‹#›</a:t>
            </a:fld>
            <a:endParaRPr lang="en-US"/>
          </a:p>
        </p:txBody>
      </p:sp>
    </p:spTree>
    <p:extLst>
      <p:ext uri="{BB962C8B-B14F-4D97-AF65-F5344CB8AC3E}">
        <p14:creationId xmlns:p14="http://schemas.microsoft.com/office/powerpoint/2010/main" val="146173288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ABC74D-A899-4225-9D74-488A0861235C}" type="datetimeFigureOut">
              <a:rPr lang="en-US" smtClean="0"/>
              <a:t>4/23/2020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B796CC-11FE-4AB7-B2D0-2407CB51E593}" type="slidenum">
              <a:rPr lang="en-US" smtClean="0"/>
              <a:t>‹#›</a:t>
            </a:fld>
            <a:endParaRPr lang="en-US"/>
          </a:p>
        </p:txBody>
      </p:sp>
    </p:spTree>
    <p:extLst>
      <p:ext uri="{BB962C8B-B14F-4D97-AF65-F5344CB8AC3E}">
        <p14:creationId xmlns:p14="http://schemas.microsoft.com/office/powerpoint/2010/main" val="49386095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ABC74D-A899-4225-9D74-488A0861235C}" type="datetimeFigureOut">
              <a:rPr lang="en-US" smtClean="0"/>
              <a:t>4/23/2020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B796CC-11FE-4AB7-B2D0-2407CB51E593}" type="slidenum">
              <a:rPr lang="en-US" smtClean="0"/>
              <a:t>‹#›</a:t>
            </a:fld>
            <a:endParaRPr lang="en-US"/>
          </a:p>
        </p:txBody>
      </p:sp>
    </p:spTree>
    <p:extLst>
      <p:ext uri="{BB962C8B-B14F-4D97-AF65-F5344CB8AC3E}">
        <p14:creationId xmlns:p14="http://schemas.microsoft.com/office/powerpoint/2010/main" val="327912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ABC74D-A899-4225-9D74-488A0861235C}" type="datetimeFigureOut">
              <a:rPr lang="en-US" smtClean="0"/>
              <a:t>4/23/2020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B796CC-11FE-4AB7-B2D0-2407CB51E593}" type="slidenum">
              <a:rPr lang="en-US" smtClean="0"/>
              <a:t>‹#›</a:t>
            </a:fld>
            <a:endParaRPr lang="en-US"/>
          </a:p>
        </p:txBody>
      </p:sp>
    </p:spTree>
    <p:extLst>
      <p:ext uri="{BB962C8B-B14F-4D97-AF65-F5344CB8AC3E}">
        <p14:creationId xmlns:p14="http://schemas.microsoft.com/office/powerpoint/2010/main" val="1028063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ABC74D-A899-4225-9D74-488A0861235C}"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796CC-11FE-4AB7-B2D0-2407CB51E593}" type="slidenum">
              <a:rPr lang="en-US" smtClean="0"/>
              <a:t>‹#›</a:t>
            </a:fld>
            <a:endParaRPr lang="en-US"/>
          </a:p>
        </p:txBody>
      </p:sp>
    </p:spTree>
    <p:extLst>
      <p:ext uri="{BB962C8B-B14F-4D97-AF65-F5344CB8AC3E}">
        <p14:creationId xmlns:p14="http://schemas.microsoft.com/office/powerpoint/2010/main" val="201598156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796CC-11FE-4AB7-B2D0-2407CB51E593}" type="slidenum">
              <a:rPr lang="en-US" smtClean="0"/>
              <a:t>‹#›</a:t>
            </a:fld>
            <a:endParaRPr lang="en-US"/>
          </a:p>
        </p:txBody>
      </p:sp>
      <p:sp>
        <p:nvSpPr>
          <p:cNvPr id="5" name="Date Placeholder 4"/>
          <p:cNvSpPr>
            <a:spLocks noGrp="1"/>
          </p:cNvSpPr>
          <p:nvPr>
            <p:ph type="dt" sz="half" idx="10"/>
          </p:nvPr>
        </p:nvSpPr>
        <p:spPr/>
        <p:txBody>
          <a:bodyPr/>
          <a:lstStyle/>
          <a:p>
            <a:fld id="{99ABC74D-A899-4225-9D74-488A0861235C}" type="datetimeFigureOut">
              <a:rPr lang="en-US" smtClean="0"/>
              <a:t>4/23/2020</a:t>
            </a:fld>
            <a:endParaRPr lang="en-US"/>
          </a:p>
        </p:txBody>
      </p:sp>
    </p:spTree>
    <p:extLst>
      <p:ext uri="{BB962C8B-B14F-4D97-AF65-F5344CB8AC3E}">
        <p14:creationId xmlns:p14="http://schemas.microsoft.com/office/powerpoint/2010/main" val="730698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9ABC74D-A899-4225-9D74-488A0861235C}" type="datetimeFigureOut">
              <a:rPr lang="en-US" smtClean="0"/>
              <a:t>4/23/2020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1B796CC-11FE-4AB7-B2D0-2407CB51E593}" type="slidenum">
              <a:rPr lang="en-US" smtClean="0"/>
              <a:t>‹#›</a:t>
            </a:fld>
            <a:endParaRPr lang="en-US"/>
          </a:p>
        </p:txBody>
      </p:sp>
    </p:spTree>
    <p:extLst>
      <p:ext uri="{BB962C8B-B14F-4D97-AF65-F5344CB8AC3E}">
        <p14:creationId xmlns:p14="http://schemas.microsoft.com/office/powerpoint/2010/main" val="3549158184"/>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898" r:id="rId14"/>
    <p:sldLayoutId id="2147483899" r:id="rId15"/>
    <p:sldLayoutId id="21474839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usher.com/tutorial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www.freecodecamp.org/news/how-to-create-an-online-poll-with-asp-net-core-angular-5-and-highcharts-85ff7fecbaf1/" TargetMode="External"/><Relationship Id="rId4" Type="http://schemas.openxmlformats.org/officeDocument/2006/relationships/hyperlink" Target="https://www.npmjs.com/package/pusher"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xmlns="" id="{A65AC7D1-EAA9-48F5-B509-60A7F50BF7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xmlns="" id="{D6320AF9-619A-4175-865B-5663E1AEF4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xmlns="" id="{063B6EC6-D752-4EE7-908B-F8F19E8C7FE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xmlns="" id="{EFECD4E8-AD3E-4228-82A2-9461958EA94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xmlns="" id="{7E018740-5C2B-4A41-AC1A-7E68D1EC19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xmlns="" id="{166F75A4-C475-4941-8EE2-B80A06A2C1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xmlns="" id="{A032553A-72E8-4B0D-8405-FF9771C9AF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xmlns="" id="{765800AC-C3B9-498E-87BC-29FAE4C76B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xmlns="" id="{1F9D6ACB-2FF4-49F9-978A-E0D5327FC6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xmlns="" id="{142BFA2A-77A0-4F60-A32A-685681C848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77334" y="609599"/>
            <a:ext cx="3843375" cy="5545667"/>
          </a:xfrm>
        </p:spPr>
        <p:txBody>
          <a:bodyPr anchor="ctr">
            <a:normAutofit/>
          </a:bodyPr>
          <a:lstStyle/>
          <a:p>
            <a:r>
              <a:rPr lang="en-US" dirty="0">
                <a:solidFill>
                  <a:schemeClr val="tx1">
                    <a:lumMod val="85000"/>
                    <a:lumOff val="15000"/>
                  </a:schemeClr>
                </a:solidFill>
              </a:rPr>
              <a:t>REAL TIME POLLING SYSTEM</a:t>
            </a:r>
          </a:p>
        </p:txBody>
      </p:sp>
      <p:sp>
        <p:nvSpPr>
          <p:cNvPr id="3" name="Content Placeholder 2"/>
          <p:cNvSpPr>
            <a:spLocks noGrp="1"/>
          </p:cNvSpPr>
          <p:nvPr>
            <p:ph idx="1"/>
          </p:nvPr>
        </p:nvSpPr>
        <p:spPr>
          <a:xfrm>
            <a:off x="6116084" y="609600"/>
            <a:ext cx="5511296" cy="5545667"/>
          </a:xfrm>
        </p:spPr>
        <p:txBody>
          <a:bodyPr anchor="ctr">
            <a:normAutofit/>
          </a:bodyPr>
          <a:lstStyle/>
          <a:p>
            <a:pPr marL="0" indent="0">
              <a:buNone/>
            </a:pPr>
            <a:r>
              <a:rPr lang="en-US" dirty="0">
                <a:solidFill>
                  <a:srgbClr val="FFFFFF"/>
                </a:solidFill>
              </a:rPr>
              <a:t>By,</a:t>
            </a:r>
          </a:p>
          <a:p>
            <a:pPr marL="0" indent="0">
              <a:buNone/>
            </a:pPr>
            <a:r>
              <a:rPr lang="en-US" dirty="0">
                <a:solidFill>
                  <a:srgbClr val="FFFFFF"/>
                </a:solidFill>
              </a:rPr>
              <a:t>Rajashekar </a:t>
            </a:r>
            <a:r>
              <a:rPr lang="en-US" dirty="0" smtClean="0">
                <a:solidFill>
                  <a:srgbClr val="FFFFFF"/>
                </a:solidFill>
              </a:rPr>
              <a:t>Reddy Vemula</a:t>
            </a:r>
            <a:endParaRPr lang="en-US" dirty="0">
              <a:solidFill>
                <a:srgbClr val="FFFFFF"/>
              </a:solidFill>
            </a:endParaRPr>
          </a:p>
          <a:p>
            <a:pPr marL="0" indent="0">
              <a:buNone/>
            </a:pPr>
            <a:r>
              <a:rPr lang="en-US" dirty="0">
                <a:solidFill>
                  <a:srgbClr val="FFFFFF"/>
                </a:solidFill>
              </a:rPr>
              <a:t>Koushik Reddy Sama</a:t>
            </a:r>
          </a:p>
          <a:p>
            <a:pPr marL="0" indent="0">
              <a:buNone/>
            </a:pPr>
            <a:r>
              <a:rPr lang="en-US" dirty="0">
                <a:solidFill>
                  <a:srgbClr val="FFFFFF"/>
                </a:solidFill>
              </a:rPr>
              <a:t>Sai Krishna </a:t>
            </a:r>
            <a:r>
              <a:rPr lang="en-US" dirty="0" smtClean="0">
                <a:solidFill>
                  <a:srgbClr val="FFFFFF"/>
                </a:solidFill>
              </a:rPr>
              <a:t>Reddy Katta</a:t>
            </a:r>
            <a:endParaRPr lang="en-US" dirty="0">
              <a:solidFill>
                <a:srgbClr val="FFFFFF"/>
              </a:solidFill>
            </a:endParaRPr>
          </a:p>
          <a:p>
            <a:endParaRPr lang="en-US" dirty="0">
              <a:solidFill>
                <a:srgbClr val="FFFFFF"/>
              </a:solidFill>
            </a:endParaRPr>
          </a:p>
        </p:txBody>
      </p:sp>
    </p:spTree>
    <p:extLst>
      <p:ext uri="{BB962C8B-B14F-4D97-AF65-F5344CB8AC3E}">
        <p14:creationId xmlns:p14="http://schemas.microsoft.com/office/powerpoint/2010/main" val="74733492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DEA3EE-696D-4835-8274-3D72C4D05199}"/>
              </a:ext>
            </a:extLst>
          </p:cNvPr>
          <p:cNvSpPr>
            <a:spLocks noGrp="1"/>
          </p:cNvSpPr>
          <p:nvPr>
            <p:ph type="title"/>
          </p:nvPr>
        </p:nvSpPr>
        <p:spPr/>
        <p:txBody>
          <a:bodyPr>
            <a:normAutofit/>
          </a:bodyPr>
          <a:lstStyle/>
          <a:p>
            <a:r>
              <a:rPr lang="en-US" sz="4800" dirty="0"/>
              <a:t>		      Introduction</a:t>
            </a:r>
          </a:p>
        </p:txBody>
      </p:sp>
      <p:sp>
        <p:nvSpPr>
          <p:cNvPr id="3" name="Content Placeholder 2">
            <a:extLst>
              <a:ext uri="{FF2B5EF4-FFF2-40B4-BE49-F238E27FC236}">
                <a16:creationId xmlns:a16="http://schemas.microsoft.com/office/drawing/2014/main" xmlns="" id="{7E1F8875-B78D-41F2-B45C-3C173F28DA59}"/>
              </a:ext>
            </a:extLst>
          </p:cNvPr>
          <p:cNvSpPr>
            <a:spLocks noGrp="1"/>
          </p:cNvSpPr>
          <p:nvPr>
            <p:ph idx="1"/>
          </p:nvPr>
        </p:nvSpPr>
        <p:spPr>
          <a:xfrm>
            <a:off x="770852" y="2015837"/>
            <a:ext cx="8596668" cy="4430771"/>
          </a:xfrm>
        </p:spPr>
        <p:txBody>
          <a:bodyPr/>
          <a:lstStyle/>
          <a:p>
            <a:r>
              <a:rPr lang="en-US" sz="3200" dirty="0"/>
              <a:t>In this project we are providing a basic interface for public to vote for their favorite IPL player.</a:t>
            </a:r>
          </a:p>
          <a:p>
            <a:r>
              <a:rPr lang="en-US" dirty="0"/>
              <a:t>We have provided few top players list so that the user can vote only from </a:t>
            </a:r>
          </a:p>
        </p:txBody>
      </p:sp>
    </p:spTree>
    <p:extLst>
      <p:ext uri="{BB962C8B-B14F-4D97-AF65-F5344CB8AC3E}">
        <p14:creationId xmlns:p14="http://schemas.microsoft.com/office/powerpoint/2010/main" val="3162318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Introduction</a:t>
            </a:r>
          </a:p>
        </p:txBody>
      </p:sp>
      <p:sp>
        <p:nvSpPr>
          <p:cNvPr id="3" name="Content Placeholder 2"/>
          <p:cNvSpPr>
            <a:spLocks noGrp="1"/>
          </p:cNvSpPr>
          <p:nvPr>
            <p:ph idx="1"/>
          </p:nvPr>
        </p:nvSpPr>
        <p:spPr>
          <a:xfrm>
            <a:off x="838200" y="1589810"/>
            <a:ext cx="10515600" cy="5054830"/>
          </a:xfrm>
        </p:spPr>
        <p:txBody>
          <a:bodyPr>
            <a:normAutofit/>
          </a:bodyPr>
          <a:lstStyle/>
          <a:p>
            <a:pPr>
              <a:lnSpc>
                <a:spcPct val="110000"/>
              </a:lnSpc>
            </a:pPr>
            <a:r>
              <a:rPr lang="en-US" sz="3200" dirty="0"/>
              <a:t> An electronic polling system allows users cast their votes with ease without the trouble and stress of visiting a Polling booth. </a:t>
            </a:r>
          </a:p>
          <a:p>
            <a:pPr>
              <a:lnSpc>
                <a:spcPct val="110000"/>
              </a:lnSpc>
            </a:pPr>
            <a:r>
              <a:rPr lang="en-US" sz="3200" dirty="0"/>
              <a:t>This makes it easily accessible because it will be employed by users anywhere within the world. </a:t>
            </a:r>
          </a:p>
          <a:p>
            <a:pPr>
              <a:lnSpc>
                <a:spcPct val="110000"/>
              </a:lnSpc>
            </a:pPr>
            <a:r>
              <a:rPr lang="en-US" sz="3200" dirty="0"/>
              <a:t>Adding Realtime functionality to the applying improves the user experience as votes are seen in Realtime.</a:t>
            </a:r>
          </a:p>
          <a:p>
            <a:pPr>
              <a:lnSpc>
                <a:spcPct val="110000"/>
              </a:lnSpc>
            </a:pPr>
            <a:endParaRPr lang="en-US" sz="3200" dirty="0"/>
          </a:p>
          <a:p>
            <a:pPr marL="0" indent="0">
              <a:buNone/>
            </a:pPr>
            <a:endParaRPr lang="en-US" sz="3200" dirty="0"/>
          </a:p>
        </p:txBody>
      </p:sp>
    </p:spTree>
    <p:extLst>
      <p:ext uri="{BB962C8B-B14F-4D97-AF65-F5344CB8AC3E}">
        <p14:creationId xmlns:p14="http://schemas.microsoft.com/office/powerpoint/2010/main" val="268455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5900"/>
            <a:ext cx="10515600" cy="1081088"/>
          </a:xfrm>
        </p:spPr>
        <p:txBody>
          <a:bodyPr/>
          <a:lstStyle/>
          <a:p>
            <a:r>
              <a:rPr lang="en-US" dirty="0"/>
              <a:t>		Topics To be discussed</a:t>
            </a:r>
          </a:p>
        </p:txBody>
      </p:sp>
      <p:sp>
        <p:nvSpPr>
          <p:cNvPr id="3" name="Content Placeholder 2"/>
          <p:cNvSpPr>
            <a:spLocks noGrp="1"/>
          </p:cNvSpPr>
          <p:nvPr>
            <p:ph idx="1"/>
          </p:nvPr>
        </p:nvSpPr>
        <p:spPr>
          <a:xfrm>
            <a:off x="1057274" y="1081088"/>
            <a:ext cx="9504045" cy="5062537"/>
          </a:xfrm>
        </p:spPr>
        <p:txBody>
          <a:bodyPr>
            <a:normAutofit/>
          </a:bodyPr>
          <a:lstStyle/>
          <a:p>
            <a:r>
              <a:rPr lang="en-US" sz="3300" dirty="0"/>
              <a:t>The objective of the project</a:t>
            </a:r>
          </a:p>
          <a:p>
            <a:r>
              <a:rPr lang="en-US" sz="3300" dirty="0"/>
              <a:t>Inspiration from the existing project</a:t>
            </a:r>
          </a:p>
          <a:p>
            <a:r>
              <a:rPr lang="en-US" sz="3300" dirty="0"/>
              <a:t>How our project is different ?</a:t>
            </a:r>
          </a:p>
          <a:p>
            <a:r>
              <a:rPr lang="en-US" sz="3300" dirty="0"/>
              <a:t>Architecture</a:t>
            </a:r>
          </a:p>
          <a:p>
            <a:r>
              <a:rPr lang="en-US" sz="3300" dirty="0"/>
              <a:t>Individual contribution</a:t>
            </a:r>
          </a:p>
          <a:p>
            <a:r>
              <a:rPr lang="en-US" sz="3300" dirty="0"/>
              <a:t>Project demo</a:t>
            </a:r>
          </a:p>
          <a:p>
            <a:r>
              <a:rPr lang="en-US" sz="3300" dirty="0"/>
              <a:t>Issues</a:t>
            </a:r>
          </a:p>
          <a:p>
            <a:r>
              <a:rPr lang="en-US" sz="3300" dirty="0"/>
              <a:t>references</a:t>
            </a:r>
          </a:p>
          <a:p>
            <a:endParaRPr lang="en-US" sz="3300" dirty="0"/>
          </a:p>
          <a:p>
            <a:endParaRPr lang="en-US" sz="3300" dirty="0"/>
          </a:p>
          <a:p>
            <a:endParaRPr lang="en-US" sz="3300" dirty="0"/>
          </a:p>
          <a:p>
            <a:endParaRPr lang="en-US" sz="3300" dirty="0"/>
          </a:p>
          <a:p>
            <a:pPr marL="0" indent="0">
              <a:buNone/>
            </a:pPr>
            <a:endParaRPr lang="en-US" dirty="0"/>
          </a:p>
        </p:txBody>
      </p:sp>
    </p:spTree>
    <p:extLst>
      <p:ext uri="{BB962C8B-B14F-4D97-AF65-F5344CB8AC3E}">
        <p14:creationId xmlns:p14="http://schemas.microsoft.com/office/powerpoint/2010/main" val="3578198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041C74-3928-4B2E-8147-5D67B7F6E608}"/>
              </a:ext>
            </a:extLst>
          </p:cNvPr>
          <p:cNvSpPr>
            <a:spLocks noGrp="1"/>
          </p:cNvSpPr>
          <p:nvPr>
            <p:ph type="title"/>
          </p:nvPr>
        </p:nvSpPr>
        <p:spPr/>
        <p:txBody>
          <a:bodyPr/>
          <a:lstStyle/>
          <a:p>
            <a:r>
              <a:rPr lang="en-US" dirty="0"/>
              <a:t>Objectives and details</a:t>
            </a:r>
          </a:p>
        </p:txBody>
      </p:sp>
      <p:sp>
        <p:nvSpPr>
          <p:cNvPr id="7" name="Content Placeholder 6">
            <a:extLst>
              <a:ext uri="{FF2B5EF4-FFF2-40B4-BE49-F238E27FC236}">
                <a16:creationId xmlns:a16="http://schemas.microsoft.com/office/drawing/2014/main" xmlns="" id="{438766AB-9321-984F-980D-678DF97E2BDD}"/>
              </a:ext>
            </a:extLst>
          </p:cNvPr>
          <p:cNvSpPr>
            <a:spLocks noGrp="1"/>
          </p:cNvSpPr>
          <p:nvPr>
            <p:ph idx="1"/>
          </p:nvPr>
        </p:nvSpPr>
        <p:spPr>
          <a:xfrm>
            <a:off x="677334" y="1930401"/>
            <a:ext cx="8596668" cy="4110962"/>
          </a:xfrm>
        </p:spPr>
        <p:txBody>
          <a:bodyPr/>
          <a:lstStyle/>
          <a:p>
            <a:pPr marL="0" indent="0">
              <a:buNone/>
            </a:pPr>
            <a:endParaRPr lang="en-US" dirty="0"/>
          </a:p>
          <a:p>
            <a:r>
              <a:rPr lang="en-US" sz="2000" b="1" dirty="0"/>
              <a:t>The objective of the project:</a:t>
            </a:r>
          </a:p>
          <a:p>
            <a:pPr marL="0" indent="0">
              <a:buNone/>
            </a:pPr>
            <a:r>
              <a:rPr lang="en-US" dirty="0"/>
              <a:t>     - The main objective of our project is to find the favorite player of the</a:t>
            </a:r>
          </a:p>
          <a:p>
            <a:pPr marL="0" indent="0">
              <a:buNone/>
            </a:pPr>
            <a:r>
              <a:rPr lang="en-US" dirty="0"/>
              <a:t> 	IPL (Indian premiere league) from the list of players given.</a:t>
            </a:r>
          </a:p>
          <a:p>
            <a:pPr marL="0" indent="0">
              <a:buNone/>
            </a:pPr>
            <a:endParaRPr lang="en-US" dirty="0"/>
          </a:p>
          <a:p>
            <a:pPr lvl="0">
              <a:buClr>
                <a:srgbClr val="5FCBEF"/>
              </a:buClr>
            </a:pPr>
            <a:r>
              <a:rPr lang="en-US" sz="2000" b="1" dirty="0"/>
              <a:t>Inspiration from projects:</a:t>
            </a:r>
          </a:p>
          <a:p>
            <a:pPr marL="0" lvl="0" indent="0">
              <a:buClr>
                <a:srgbClr val="5FCBEF"/>
              </a:buClr>
              <a:buNone/>
            </a:pPr>
            <a:r>
              <a:rPr lang="en-US" dirty="0">
                <a:solidFill>
                  <a:prstClr val="black">
                    <a:lumMod val="75000"/>
                    <a:lumOff val="25000"/>
                  </a:prstClr>
                </a:solidFill>
              </a:rPr>
              <a:t>     - It is basically inspired from taking a survey of people before the election.</a:t>
            </a:r>
          </a:p>
          <a:p>
            <a:pPr marL="0" lvl="0" indent="0">
              <a:buClr>
                <a:srgbClr val="5FCBEF"/>
              </a:buClr>
              <a:buNone/>
            </a:pPr>
            <a:r>
              <a:rPr lang="en-US" dirty="0">
                <a:solidFill>
                  <a:prstClr val="black">
                    <a:lumMod val="75000"/>
                    <a:lumOff val="25000"/>
                  </a:prstClr>
                </a:solidFill>
              </a:rPr>
              <a:t>     </a:t>
            </a:r>
            <a:endParaRPr lang="en-US" dirty="0"/>
          </a:p>
          <a:p>
            <a:pPr marL="0" indent="0">
              <a:buNone/>
            </a:pPr>
            <a:endParaRPr lang="en-US" dirty="0"/>
          </a:p>
        </p:txBody>
      </p:sp>
    </p:spTree>
    <p:extLst>
      <p:ext uri="{BB962C8B-B14F-4D97-AF65-F5344CB8AC3E}">
        <p14:creationId xmlns:p14="http://schemas.microsoft.com/office/powerpoint/2010/main" val="1659565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8AE28-B60F-4DB0-885C-66673ADDE66A}"/>
              </a:ext>
            </a:extLst>
          </p:cNvPr>
          <p:cNvSpPr>
            <a:spLocks noGrp="1"/>
          </p:cNvSpPr>
          <p:nvPr>
            <p:ph type="title"/>
          </p:nvPr>
        </p:nvSpPr>
        <p:spPr>
          <a:xfrm>
            <a:off x="677334" y="203981"/>
            <a:ext cx="8596668" cy="1320800"/>
          </a:xfrm>
        </p:spPr>
        <p:txBody>
          <a:bodyPr/>
          <a:lstStyle/>
          <a:p>
            <a:r>
              <a:rPr lang="en-US" dirty="0"/>
              <a:t>HOW YOUR PROJECT IS DIFFERENT? AND THE ARCHITECTURE</a:t>
            </a:r>
          </a:p>
        </p:txBody>
      </p:sp>
      <p:sp>
        <p:nvSpPr>
          <p:cNvPr id="5" name="Content Placeholder 4">
            <a:extLst>
              <a:ext uri="{FF2B5EF4-FFF2-40B4-BE49-F238E27FC236}">
                <a16:creationId xmlns:a16="http://schemas.microsoft.com/office/drawing/2014/main" xmlns="" id="{6F95A9C4-EC84-9B4B-B122-7DD239693390}"/>
              </a:ext>
            </a:extLst>
          </p:cNvPr>
          <p:cNvSpPr>
            <a:spLocks noGrp="1"/>
          </p:cNvSpPr>
          <p:nvPr>
            <p:ph idx="1"/>
          </p:nvPr>
        </p:nvSpPr>
        <p:spPr>
          <a:xfrm>
            <a:off x="677334" y="1527300"/>
            <a:ext cx="8596668" cy="3880773"/>
          </a:xfrm>
        </p:spPr>
        <p:txBody>
          <a:bodyPr/>
          <a:lstStyle/>
          <a:p>
            <a:r>
              <a:rPr lang="en-US" dirty="0"/>
              <a:t>It is quite different from the general elections, here in our project people choose their favorite player from IPL through internet.</a:t>
            </a:r>
          </a:p>
          <a:p>
            <a:r>
              <a:rPr lang="en-US" dirty="0"/>
              <a:t>The main difference is the results of this poll will be displayed right after the poll ends, where in the general elections they take time to count the votes and announce the results.</a:t>
            </a:r>
          </a:p>
          <a:p>
            <a:r>
              <a:rPr lang="en-US" dirty="0"/>
              <a:t>Below is the architecture of our project</a:t>
            </a:r>
          </a:p>
          <a:p>
            <a:endParaRPr lang="en-US" dirty="0"/>
          </a:p>
          <a:p>
            <a:endParaRPr lang="en-US" dirty="0"/>
          </a:p>
        </p:txBody>
      </p:sp>
      <p:pic>
        <p:nvPicPr>
          <p:cNvPr id="7" name="Picture 6" descr="A screenshot of a cell phone&#10;&#10;Description automatically generated">
            <a:extLst>
              <a:ext uri="{FF2B5EF4-FFF2-40B4-BE49-F238E27FC236}">
                <a16:creationId xmlns:a16="http://schemas.microsoft.com/office/drawing/2014/main" xmlns="" id="{E3B8903A-9062-6B42-B22A-4977446A41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flipV="1">
            <a:off x="8898450" y="4927601"/>
            <a:ext cx="134467" cy="80497"/>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xmlns="" id="{D6CDB045-9707-AF4D-9325-D488F481E8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4106" y="3671668"/>
            <a:ext cx="6343259" cy="3186332"/>
          </a:xfrm>
          <a:prstGeom prst="rect">
            <a:avLst/>
          </a:prstGeom>
        </p:spPr>
      </p:pic>
    </p:spTree>
    <p:extLst>
      <p:ext uri="{BB962C8B-B14F-4D97-AF65-F5344CB8AC3E}">
        <p14:creationId xmlns:p14="http://schemas.microsoft.com/office/powerpoint/2010/main" val="3869728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ISSUES AND REFERENCES</a:t>
            </a:r>
          </a:p>
        </p:txBody>
      </p:sp>
      <p:sp>
        <p:nvSpPr>
          <p:cNvPr id="3" name="Content Placeholder 2"/>
          <p:cNvSpPr>
            <a:spLocks noGrp="1"/>
          </p:cNvSpPr>
          <p:nvPr>
            <p:ph idx="1"/>
          </p:nvPr>
        </p:nvSpPr>
        <p:spPr>
          <a:xfrm>
            <a:off x="677334" y="1270000"/>
            <a:ext cx="10515600" cy="4011295"/>
          </a:xfrm>
        </p:spPr>
        <p:txBody>
          <a:bodyPr>
            <a:normAutofit/>
          </a:bodyPr>
          <a:lstStyle/>
          <a:p>
            <a:pPr marL="0" indent="0">
              <a:buNone/>
            </a:pPr>
            <a:r>
              <a:rPr lang="en-US" sz="2800" b="1" dirty="0"/>
              <a:t>Issues:</a:t>
            </a:r>
          </a:p>
          <a:p>
            <a:r>
              <a:rPr lang="en-US" sz="2400" dirty="0"/>
              <a:t> Connection between server and host</a:t>
            </a:r>
          </a:p>
          <a:p>
            <a:r>
              <a:rPr lang="en-US" sz="2400" dirty="0"/>
              <a:t> Variables not defined</a:t>
            </a:r>
          </a:p>
        </p:txBody>
      </p:sp>
      <p:sp>
        <p:nvSpPr>
          <p:cNvPr id="4" name="TextBox 3"/>
          <p:cNvSpPr txBox="1"/>
          <p:nvPr/>
        </p:nvSpPr>
        <p:spPr>
          <a:xfrm>
            <a:off x="838200" y="3146425"/>
            <a:ext cx="10945446" cy="2462213"/>
          </a:xfrm>
          <a:prstGeom prst="rect">
            <a:avLst/>
          </a:prstGeom>
          <a:noFill/>
        </p:spPr>
        <p:txBody>
          <a:bodyPr wrap="square" rtlCol="0">
            <a:spAutoFit/>
          </a:bodyPr>
          <a:lstStyle/>
          <a:p>
            <a:r>
              <a:rPr lang="en-US" sz="2800" b="1" dirty="0"/>
              <a:t>References</a:t>
            </a:r>
          </a:p>
          <a:p>
            <a:endParaRPr lang="en-US" dirty="0"/>
          </a:p>
          <a:p>
            <a:endParaRPr lang="en-US" dirty="0"/>
          </a:p>
          <a:p>
            <a:pPr marL="285750" indent="-285750">
              <a:buFont typeface="Arial" panose="020B0604020202020204" pitchFamily="34" charset="0"/>
              <a:buChar char="•"/>
            </a:pPr>
            <a:r>
              <a:rPr lang="en-US" dirty="0">
                <a:hlinkClick r:id="rId3"/>
              </a:rPr>
              <a:t>https://pusher.com/tutorials/</a:t>
            </a:r>
            <a:endParaRPr lang="en-US" dirty="0"/>
          </a:p>
          <a:p>
            <a:pPr marL="285750" indent="-285750">
              <a:buFont typeface="Arial" panose="020B0604020202020204" pitchFamily="34" charset="0"/>
              <a:buChar char="•"/>
            </a:pPr>
            <a:r>
              <a:rPr lang="en-US" dirty="0">
                <a:hlinkClick r:id="rId4"/>
              </a:rPr>
              <a:t>https://www.npmjs.com/package/pusher</a:t>
            </a:r>
            <a:endParaRPr lang="en-US" dirty="0"/>
          </a:p>
          <a:p>
            <a:pPr marL="285750" indent="-285750">
              <a:buFont typeface="Arial" panose="020B0604020202020204" pitchFamily="34" charset="0"/>
              <a:buChar char="•"/>
            </a:pPr>
            <a:r>
              <a:rPr lang="en-US" dirty="0">
                <a:hlinkClick r:id="rId5"/>
              </a:rPr>
              <a:t>https://www.freecodecamp.org/news/how-to-create-an-online-poll-with-asp-net-core-angular-5-and-highcharts-85ff7fecbaf1/</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188072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041C74-3928-4B2E-8147-5D67B7F6E608}"/>
              </a:ext>
            </a:extLst>
          </p:cNvPr>
          <p:cNvSpPr>
            <a:spLocks noGrp="1"/>
          </p:cNvSpPr>
          <p:nvPr>
            <p:ph type="title"/>
          </p:nvPr>
        </p:nvSpPr>
        <p:spPr>
          <a:xfrm>
            <a:off x="677334" y="539263"/>
            <a:ext cx="8408051" cy="1391136"/>
          </a:xfrm>
        </p:spPr>
        <p:txBody>
          <a:bodyPr>
            <a:normAutofit/>
          </a:bodyPr>
          <a:lstStyle/>
          <a:p>
            <a:r>
              <a:rPr lang="en-US" dirty="0"/>
              <a:t> </a:t>
            </a:r>
            <a:br>
              <a:rPr lang="en-US" dirty="0"/>
            </a:br>
            <a:endParaRPr lang="en-US" dirty="0"/>
          </a:p>
        </p:txBody>
      </p:sp>
      <p:sp>
        <p:nvSpPr>
          <p:cNvPr id="7" name="Content Placeholder 6">
            <a:extLst>
              <a:ext uri="{FF2B5EF4-FFF2-40B4-BE49-F238E27FC236}">
                <a16:creationId xmlns:a16="http://schemas.microsoft.com/office/drawing/2014/main" xmlns="" id="{438766AB-9321-984F-980D-678DF97E2BDD}"/>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xmlns="" id="{DB5C965E-5B1C-3D40-9DCC-3DB880B5F5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415" y="2160589"/>
            <a:ext cx="7338647" cy="3284051"/>
          </a:xfrm>
          <a:prstGeom prst="rect">
            <a:avLst/>
          </a:prstGeom>
        </p:spPr>
      </p:pic>
    </p:spTree>
    <p:extLst>
      <p:ext uri="{BB962C8B-B14F-4D97-AF65-F5344CB8AC3E}">
        <p14:creationId xmlns:p14="http://schemas.microsoft.com/office/powerpoint/2010/main" val="17425019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446</TotalTime>
  <Words>258</Words>
  <Application>Microsoft Office PowerPoint</Application>
  <PresentationFormat>Widescreen</PresentationFormat>
  <Paragraphs>51</Paragraphs>
  <Slides>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Trebuchet MS</vt:lpstr>
      <vt:lpstr>Wingdings 3</vt:lpstr>
      <vt:lpstr>Facet</vt:lpstr>
      <vt:lpstr>REAL TIME POLLING SYSTEM</vt:lpstr>
      <vt:lpstr>        Introduction</vt:lpstr>
      <vt:lpstr>        Introduction</vt:lpstr>
      <vt:lpstr>  Topics To be discussed</vt:lpstr>
      <vt:lpstr>Objectives and details</vt:lpstr>
      <vt:lpstr>HOW YOUR PROJECT IS DIFFERENT? AND THE ARCHITECTURE</vt:lpstr>
      <vt:lpstr>  ISSUES AND REFERENCES</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Cassandra  A Decentralized Structured Storage System</dc:title>
  <dc:creator>Ganguri, Avinash (UMKC-Student)</dc:creator>
  <cp:lastModifiedBy>Sai Krishna Reddy Katta</cp:lastModifiedBy>
  <cp:revision>57</cp:revision>
  <dcterms:created xsi:type="dcterms:W3CDTF">2019-10-31T09:59:29Z</dcterms:created>
  <dcterms:modified xsi:type="dcterms:W3CDTF">2020-04-24T00:38:30Z</dcterms:modified>
</cp:coreProperties>
</file>