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4" r:id="rId1"/>
  </p:sldMasterIdLst>
  <p:notesMasterIdLst>
    <p:notesMasterId r:id="rId25"/>
  </p:notesMasterIdLst>
  <p:sldIdLst>
    <p:sldId id="257" r:id="rId2"/>
    <p:sldId id="312" r:id="rId3"/>
    <p:sldId id="262" r:id="rId4"/>
    <p:sldId id="310" r:id="rId5"/>
    <p:sldId id="298" r:id="rId6"/>
    <p:sldId id="299" r:id="rId7"/>
    <p:sldId id="313" r:id="rId8"/>
    <p:sldId id="315" r:id="rId9"/>
    <p:sldId id="316" r:id="rId10"/>
    <p:sldId id="317" r:id="rId11"/>
    <p:sldId id="318" r:id="rId12"/>
    <p:sldId id="319" r:id="rId13"/>
    <p:sldId id="320" r:id="rId14"/>
    <p:sldId id="321" r:id="rId15"/>
    <p:sldId id="322" r:id="rId16"/>
    <p:sldId id="324" r:id="rId17"/>
    <p:sldId id="323" r:id="rId18"/>
    <p:sldId id="330" r:id="rId19"/>
    <p:sldId id="331" r:id="rId20"/>
    <p:sldId id="329" r:id="rId21"/>
    <p:sldId id="327" r:id="rId22"/>
    <p:sldId id="328" r:id="rId23"/>
    <p:sldId id="31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12" autoAdjust="0"/>
    <p:restoredTop sz="86283" autoAdjust="0"/>
  </p:normalViewPr>
  <p:slideViewPr>
    <p:cSldViewPr snapToGrid="0">
      <p:cViewPr>
        <p:scale>
          <a:sx n="89" d="100"/>
          <a:sy n="89" d="100"/>
        </p:scale>
        <p:origin x="248" y="5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FD6076-A836-4D98-8A76-1360C8B77A30}" type="datetimeFigureOut">
              <a:rPr lang="en-US" smtClean="0"/>
              <a:t>5/14/20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9EEA3B-BEC2-44F2-BBB3-6CEE7FBB929F}" type="slidenum">
              <a:rPr lang="en-US" smtClean="0"/>
              <a:t>‹#›</a:t>
            </a:fld>
            <a:endParaRPr lang="en-US"/>
          </a:p>
        </p:txBody>
      </p:sp>
    </p:spTree>
    <p:extLst>
      <p:ext uri="{BB962C8B-B14F-4D97-AF65-F5344CB8AC3E}">
        <p14:creationId xmlns:p14="http://schemas.microsoft.com/office/powerpoint/2010/main" val="37226798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9EEA3B-BEC2-44F2-BBB3-6CEE7FBB929F}" type="slidenum">
              <a:rPr lang="en-US" smtClean="0"/>
              <a:t>1</a:t>
            </a:fld>
            <a:endParaRPr lang="en-US"/>
          </a:p>
        </p:txBody>
      </p:sp>
    </p:spTree>
    <p:extLst>
      <p:ext uri="{BB962C8B-B14F-4D97-AF65-F5344CB8AC3E}">
        <p14:creationId xmlns:p14="http://schemas.microsoft.com/office/powerpoint/2010/main" val="36364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9EEA3B-BEC2-44F2-BBB3-6CEE7FBB929F}" type="slidenum">
              <a:rPr lang="en-US" smtClean="0"/>
              <a:t>3</a:t>
            </a:fld>
            <a:endParaRPr lang="en-US"/>
          </a:p>
        </p:txBody>
      </p:sp>
    </p:spTree>
    <p:extLst>
      <p:ext uri="{BB962C8B-B14F-4D97-AF65-F5344CB8AC3E}">
        <p14:creationId xmlns:p14="http://schemas.microsoft.com/office/powerpoint/2010/main" val="4122090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9EEA3B-BEC2-44F2-BBB3-6CEE7FBB929F}" type="slidenum">
              <a:rPr lang="en-US" smtClean="0"/>
              <a:t>11</a:t>
            </a:fld>
            <a:endParaRPr lang="en-US"/>
          </a:p>
        </p:txBody>
      </p:sp>
    </p:spTree>
    <p:extLst>
      <p:ext uri="{BB962C8B-B14F-4D97-AF65-F5344CB8AC3E}">
        <p14:creationId xmlns:p14="http://schemas.microsoft.com/office/powerpoint/2010/main" val="1226921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9EEA3B-BEC2-44F2-BBB3-6CEE7FBB929F}" type="slidenum">
              <a:rPr lang="en-US" smtClean="0"/>
              <a:t>15</a:t>
            </a:fld>
            <a:endParaRPr lang="en-US"/>
          </a:p>
        </p:txBody>
      </p:sp>
    </p:spTree>
    <p:extLst>
      <p:ext uri="{BB962C8B-B14F-4D97-AF65-F5344CB8AC3E}">
        <p14:creationId xmlns:p14="http://schemas.microsoft.com/office/powerpoint/2010/main" val="37028184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9EEA3B-BEC2-44F2-BBB3-6CEE7FBB929F}" type="slidenum">
              <a:rPr lang="en-US" smtClean="0"/>
              <a:t>19</a:t>
            </a:fld>
            <a:endParaRPr lang="en-US"/>
          </a:p>
        </p:txBody>
      </p:sp>
    </p:spTree>
    <p:extLst>
      <p:ext uri="{BB962C8B-B14F-4D97-AF65-F5344CB8AC3E}">
        <p14:creationId xmlns:p14="http://schemas.microsoft.com/office/powerpoint/2010/main" val="26553813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9EEA3B-BEC2-44F2-BBB3-6CEE7FBB929F}" type="slidenum">
              <a:rPr lang="en-US" smtClean="0"/>
              <a:t>20</a:t>
            </a:fld>
            <a:endParaRPr lang="en-US"/>
          </a:p>
        </p:txBody>
      </p:sp>
    </p:spTree>
    <p:extLst>
      <p:ext uri="{BB962C8B-B14F-4D97-AF65-F5344CB8AC3E}">
        <p14:creationId xmlns:p14="http://schemas.microsoft.com/office/powerpoint/2010/main" val="35308935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9EEA3B-BEC2-44F2-BBB3-6CEE7FBB929F}" type="slidenum">
              <a:rPr lang="en-US" smtClean="0"/>
              <a:t>21</a:t>
            </a:fld>
            <a:endParaRPr lang="en-US"/>
          </a:p>
        </p:txBody>
      </p:sp>
    </p:spTree>
    <p:extLst>
      <p:ext uri="{BB962C8B-B14F-4D97-AF65-F5344CB8AC3E}">
        <p14:creationId xmlns:p14="http://schemas.microsoft.com/office/powerpoint/2010/main" val="604633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ABC74D-A899-4225-9D74-488A0861235C}" type="datetimeFigureOut">
              <a:rPr lang="en-US" smtClean="0"/>
              <a:t>5/14/20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B796CC-11FE-4AB7-B2D0-2407CB51E593}" type="slidenum">
              <a:rPr lang="en-US" smtClean="0"/>
              <a:t>‹#›</a:t>
            </a:fld>
            <a:endParaRPr lang="en-US"/>
          </a:p>
        </p:txBody>
      </p:sp>
    </p:spTree>
    <p:extLst>
      <p:ext uri="{BB962C8B-B14F-4D97-AF65-F5344CB8AC3E}">
        <p14:creationId xmlns:p14="http://schemas.microsoft.com/office/powerpoint/2010/main" val="4008360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ABC74D-A899-4225-9D74-488A0861235C}" type="datetimeFigureOut">
              <a:rPr lang="en-US" smtClean="0"/>
              <a:t>5/14/20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B796CC-11FE-4AB7-B2D0-2407CB51E593}" type="slidenum">
              <a:rPr lang="en-US" smtClean="0"/>
              <a:t>‹#›</a:t>
            </a:fld>
            <a:endParaRPr lang="en-US"/>
          </a:p>
        </p:txBody>
      </p:sp>
    </p:spTree>
    <p:extLst>
      <p:ext uri="{BB962C8B-B14F-4D97-AF65-F5344CB8AC3E}">
        <p14:creationId xmlns:p14="http://schemas.microsoft.com/office/powerpoint/2010/main" val="3457549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ABC74D-A899-4225-9D74-488A0861235C}" type="datetimeFigureOut">
              <a:rPr lang="en-US" smtClean="0"/>
              <a:t>5/14/20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B796CC-11FE-4AB7-B2D0-2407CB51E59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373695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ABC74D-A899-4225-9D74-488A0861235C}" type="datetimeFigureOut">
              <a:rPr lang="en-US" smtClean="0"/>
              <a:t>5/14/20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B796CC-11FE-4AB7-B2D0-2407CB51E593}" type="slidenum">
              <a:rPr lang="en-US" smtClean="0"/>
              <a:t>‹#›</a:t>
            </a:fld>
            <a:endParaRPr lang="en-US"/>
          </a:p>
        </p:txBody>
      </p:sp>
    </p:spTree>
    <p:extLst>
      <p:ext uri="{BB962C8B-B14F-4D97-AF65-F5344CB8AC3E}">
        <p14:creationId xmlns:p14="http://schemas.microsoft.com/office/powerpoint/2010/main" val="2787531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ABC74D-A899-4225-9D74-488A0861235C}" type="datetimeFigureOut">
              <a:rPr lang="en-US" smtClean="0"/>
              <a:t>5/14/20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B796CC-11FE-4AB7-B2D0-2407CB51E59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922130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ABC74D-A899-4225-9D74-488A0861235C}" type="datetimeFigureOut">
              <a:rPr lang="en-US" smtClean="0"/>
              <a:t>5/14/20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B796CC-11FE-4AB7-B2D0-2407CB51E593}" type="slidenum">
              <a:rPr lang="en-US" smtClean="0"/>
              <a:t>‹#›</a:t>
            </a:fld>
            <a:endParaRPr lang="en-US"/>
          </a:p>
        </p:txBody>
      </p:sp>
    </p:spTree>
    <p:extLst>
      <p:ext uri="{BB962C8B-B14F-4D97-AF65-F5344CB8AC3E}">
        <p14:creationId xmlns:p14="http://schemas.microsoft.com/office/powerpoint/2010/main" val="91878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ABC74D-A899-4225-9D74-488A0861235C}" type="datetimeFigureOut">
              <a:rPr lang="en-US" smtClean="0"/>
              <a:t>5/14/20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B796CC-11FE-4AB7-B2D0-2407CB51E593}" type="slidenum">
              <a:rPr lang="en-US" smtClean="0"/>
              <a:t>‹#›</a:t>
            </a:fld>
            <a:endParaRPr lang="en-US"/>
          </a:p>
        </p:txBody>
      </p:sp>
    </p:spTree>
    <p:extLst>
      <p:ext uri="{BB962C8B-B14F-4D97-AF65-F5344CB8AC3E}">
        <p14:creationId xmlns:p14="http://schemas.microsoft.com/office/powerpoint/2010/main" val="42494946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ABC74D-A899-4225-9D74-488A0861235C}" type="datetimeFigureOut">
              <a:rPr lang="en-US" smtClean="0"/>
              <a:t>5/14/20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B796CC-11FE-4AB7-B2D0-2407CB51E593}" type="slidenum">
              <a:rPr lang="en-US" smtClean="0"/>
              <a:t>‹#›</a:t>
            </a:fld>
            <a:endParaRPr lang="en-US"/>
          </a:p>
        </p:txBody>
      </p:sp>
    </p:spTree>
    <p:extLst>
      <p:ext uri="{BB962C8B-B14F-4D97-AF65-F5344CB8AC3E}">
        <p14:creationId xmlns:p14="http://schemas.microsoft.com/office/powerpoint/2010/main" val="119485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ABC74D-A899-4225-9D74-488A0861235C}" type="datetimeFigureOut">
              <a:rPr lang="en-US" smtClean="0"/>
              <a:t>5/14/20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B796CC-11FE-4AB7-B2D0-2407CB51E593}" type="slidenum">
              <a:rPr lang="en-US" smtClean="0"/>
              <a:t>‹#›</a:t>
            </a:fld>
            <a:endParaRPr lang="en-US"/>
          </a:p>
        </p:txBody>
      </p:sp>
    </p:spTree>
    <p:extLst>
      <p:ext uri="{BB962C8B-B14F-4D97-AF65-F5344CB8AC3E}">
        <p14:creationId xmlns:p14="http://schemas.microsoft.com/office/powerpoint/2010/main" val="572382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ABC74D-A899-4225-9D74-488A0861235C}" type="datetimeFigureOut">
              <a:rPr lang="en-US" smtClean="0"/>
              <a:t>5/14/20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B796CC-11FE-4AB7-B2D0-2407CB51E593}" type="slidenum">
              <a:rPr lang="en-US" smtClean="0"/>
              <a:t>‹#›</a:t>
            </a:fld>
            <a:endParaRPr lang="en-US"/>
          </a:p>
        </p:txBody>
      </p:sp>
    </p:spTree>
    <p:extLst>
      <p:ext uri="{BB962C8B-B14F-4D97-AF65-F5344CB8AC3E}">
        <p14:creationId xmlns:p14="http://schemas.microsoft.com/office/powerpoint/2010/main" val="2950668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ABC74D-A899-4225-9D74-488A0861235C}" type="datetimeFigureOut">
              <a:rPr lang="en-US" smtClean="0"/>
              <a:t>5/14/20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B796CC-11FE-4AB7-B2D0-2407CB51E593}" type="slidenum">
              <a:rPr lang="en-US" smtClean="0"/>
              <a:t>‹#›</a:t>
            </a:fld>
            <a:endParaRPr lang="en-US"/>
          </a:p>
        </p:txBody>
      </p:sp>
    </p:spTree>
    <p:extLst>
      <p:ext uri="{BB962C8B-B14F-4D97-AF65-F5344CB8AC3E}">
        <p14:creationId xmlns:p14="http://schemas.microsoft.com/office/powerpoint/2010/main" val="146173288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ABC74D-A899-4225-9D74-488A0861235C}" type="datetimeFigureOut">
              <a:rPr lang="en-US" smtClean="0"/>
              <a:t>5/14/20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B796CC-11FE-4AB7-B2D0-2407CB51E593}" type="slidenum">
              <a:rPr lang="en-US" smtClean="0"/>
              <a:t>‹#›</a:t>
            </a:fld>
            <a:endParaRPr lang="en-US"/>
          </a:p>
        </p:txBody>
      </p:sp>
    </p:spTree>
    <p:extLst>
      <p:ext uri="{BB962C8B-B14F-4D97-AF65-F5344CB8AC3E}">
        <p14:creationId xmlns:p14="http://schemas.microsoft.com/office/powerpoint/2010/main" val="49386095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ABC74D-A899-4225-9D74-488A0861235C}" type="datetimeFigureOut">
              <a:rPr lang="en-US" smtClean="0"/>
              <a:t>5/14/20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B796CC-11FE-4AB7-B2D0-2407CB51E593}" type="slidenum">
              <a:rPr lang="en-US" smtClean="0"/>
              <a:t>‹#›</a:t>
            </a:fld>
            <a:endParaRPr lang="en-US"/>
          </a:p>
        </p:txBody>
      </p:sp>
    </p:spTree>
    <p:extLst>
      <p:ext uri="{BB962C8B-B14F-4D97-AF65-F5344CB8AC3E}">
        <p14:creationId xmlns:p14="http://schemas.microsoft.com/office/powerpoint/2010/main" val="3279129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ABC74D-A899-4225-9D74-488A0861235C}" type="datetimeFigureOut">
              <a:rPr lang="en-US" smtClean="0"/>
              <a:t>5/14/20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B796CC-11FE-4AB7-B2D0-2407CB51E593}" type="slidenum">
              <a:rPr lang="en-US" smtClean="0"/>
              <a:t>‹#›</a:t>
            </a:fld>
            <a:endParaRPr lang="en-US"/>
          </a:p>
        </p:txBody>
      </p:sp>
    </p:spTree>
    <p:extLst>
      <p:ext uri="{BB962C8B-B14F-4D97-AF65-F5344CB8AC3E}">
        <p14:creationId xmlns:p14="http://schemas.microsoft.com/office/powerpoint/2010/main" val="1028063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ABC74D-A899-4225-9D74-488A0861235C}" type="datetimeFigureOut">
              <a:rPr lang="en-US" smtClean="0"/>
              <a:t>5/14/20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B796CC-11FE-4AB7-B2D0-2407CB51E593}" type="slidenum">
              <a:rPr lang="en-US" smtClean="0"/>
              <a:t>‹#›</a:t>
            </a:fld>
            <a:endParaRPr lang="en-US"/>
          </a:p>
        </p:txBody>
      </p:sp>
    </p:spTree>
    <p:extLst>
      <p:ext uri="{BB962C8B-B14F-4D97-AF65-F5344CB8AC3E}">
        <p14:creationId xmlns:p14="http://schemas.microsoft.com/office/powerpoint/2010/main" val="201598156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B796CC-11FE-4AB7-B2D0-2407CB51E593}" type="slidenum">
              <a:rPr lang="en-US" smtClean="0"/>
              <a:t>‹#›</a:t>
            </a:fld>
            <a:endParaRPr lang="en-US"/>
          </a:p>
        </p:txBody>
      </p:sp>
      <p:sp>
        <p:nvSpPr>
          <p:cNvPr id="5" name="Date Placeholder 4"/>
          <p:cNvSpPr>
            <a:spLocks noGrp="1"/>
          </p:cNvSpPr>
          <p:nvPr>
            <p:ph type="dt" sz="half" idx="10"/>
          </p:nvPr>
        </p:nvSpPr>
        <p:spPr/>
        <p:txBody>
          <a:bodyPr/>
          <a:lstStyle/>
          <a:p>
            <a:fld id="{99ABC74D-A899-4225-9D74-488A0861235C}" type="datetimeFigureOut">
              <a:rPr lang="en-US" smtClean="0"/>
              <a:t>5/14/20</a:t>
            </a:fld>
            <a:endParaRPr lang="en-US"/>
          </a:p>
        </p:txBody>
      </p:sp>
    </p:spTree>
    <p:extLst>
      <p:ext uri="{BB962C8B-B14F-4D97-AF65-F5344CB8AC3E}">
        <p14:creationId xmlns:p14="http://schemas.microsoft.com/office/powerpoint/2010/main" val="730698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9ABC74D-A899-4225-9D74-488A0861235C}" type="datetimeFigureOut">
              <a:rPr lang="en-US" smtClean="0"/>
              <a:t>5/14/20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1B796CC-11FE-4AB7-B2D0-2407CB51E593}" type="slidenum">
              <a:rPr lang="en-US" smtClean="0"/>
              <a:t>‹#›</a:t>
            </a:fld>
            <a:endParaRPr lang="en-US"/>
          </a:p>
        </p:txBody>
      </p:sp>
    </p:spTree>
    <p:extLst>
      <p:ext uri="{BB962C8B-B14F-4D97-AF65-F5344CB8AC3E}">
        <p14:creationId xmlns:p14="http://schemas.microsoft.com/office/powerpoint/2010/main" val="3549158184"/>
      </p:ext>
    </p:extLst>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 id="2147483896" r:id="rId12"/>
    <p:sldLayoutId id="2147483897" r:id="rId13"/>
    <p:sldLayoutId id="2147483898" r:id="rId14"/>
    <p:sldLayoutId id="2147483899" r:id="rId15"/>
    <p:sldLayoutId id="214748390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saikrishnareddykatta/RealTimePollSyste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s://www.cricapi.com/" TargetMode="External"/><Relationship Id="rId3" Type="http://schemas.openxmlformats.org/officeDocument/2006/relationships/hyperlink" Target="https://pusher.com/tutorials/" TargetMode="External"/><Relationship Id="rId7" Type="http://schemas.openxmlformats.org/officeDocument/2006/relationships/hyperlink" Target="https://blog.couchbase.com/creating-front-end-user-profile-store-angular-typescript/"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www.twilio.com/blog/transfer-files-data-javascript-applications-angular-node-js" TargetMode="External"/><Relationship Id="rId5" Type="http://schemas.openxmlformats.org/officeDocument/2006/relationships/hyperlink" Target="https://www.freecodecamp.org/news/how-to-create-an-online-poll-with-asp-net-core-angular-5-and-highcharts-85ff7fecbaf1/" TargetMode="External"/><Relationship Id="rId4" Type="http://schemas.openxmlformats.org/officeDocument/2006/relationships/hyperlink" Target="https://www.npmjs.com/package/pusher" TargetMode="External"/><Relationship Id="rId9" Type="http://schemas.openxmlformats.org/officeDocument/2006/relationships/hyperlink" Target="https://www.emailchecker.co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77334" y="609599"/>
            <a:ext cx="3843375" cy="5545667"/>
          </a:xfrm>
        </p:spPr>
        <p:txBody>
          <a:bodyPr anchor="ctr">
            <a:normAutofit/>
          </a:bodyPr>
          <a:lstStyle/>
          <a:p>
            <a:r>
              <a:rPr lang="en-US" dirty="0">
                <a:solidFill>
                  <a:schemeClr val="tx1">
                    <a:lumMod val="85000"/>
                    <a:lumOff val="15000"/>
                  </a:schemeClr>
                </a:solidFill>
              </a:rPr>
              <a:t>REAL TIME POLLING SYSTEM</a:t>
            </a:r>
          </a:p>
        </p:txBody>
      </p:sp>
      <p:sp>
        <p:nvSpPr>
          <p:cNvPr id="3" name="Content Placeholder 2"/>
          <p:cNvSpPr>
            <a:spLocks noGrp="1"/>
          </p:cNvSpPr>
          <p:nvPr>
            <p:ph idx="1"/>
          </p:nvPr>
        </p:nvSpPr>
        <p:spPr>
          <a:xfrm>
            <a:off x="6116084" y="609600"/>
            <a:ext cx="5511296" cy="5545667"/>
          </a:xfrm>
        </p:spPr>
        <p:txBody>
          <a:bodyPr anchor="ctr">
            <a:normAutofit/>
          </a:bodyPr>
          <a:lstStyle/>
          <a:p>
            <a:pPr marL="0" indent="0">
              <a:buNone/>
            </a:pPr>
            <a:r>
              <a:rPr lang="en-US" dirty="0">
                <a:solidFill>
                  <a:srgbClr val="FFFFFF"/>
                </a:solidFill>
              </a:rPr>
              <a:t>By,</a:t>
            </a:r>
          </a:p>
          <a:p>
            <a:pPr marL="0" indent="0">
              <a:buNone/>
            </a:pPr>
            <a:r>
              <a:rPr lang="en-US" dirty="0">
                <a:solidFill>
                  <a:srgbClr val="FFFFFF"/>
                </a:solidFill>
              </a:rPr>
              <a:t>Rajashekar Reddy Vemula</a:t>
            </a:r>
          </a:p>
          <a:p>
            <a:pPr marL="0" indent="0">
              <a:buNone/>
            </a:pPr>
            <a:r>
              <a:rPr lang="en-US" dirty="0">
                <a:solidFill>
                  <a:srgbClr val="FFFFFF"/>
                </a:solidFill>
              </a:rPr>
              <a:t>Koushik Reddy Sama</a:t>
            </a:r>
          </a:p>
          <a:p>
            <a:pPr marL="0" indent="0">
              <a:buNone/>
            </a:pPr>
            <a:r>
              <a:rPr lang="en-US" dirty="0">
                <a:solidFill>
                  <a:srgbClr val="FFFFFF"/>
                </a:solidFill>
              </a:rPr>
              <a:t>Sai Krishna Reddy Katta</a:t>
            </a:r>
          </a:p>
          <a:p>
            <a:endParaRPr lang="en-US" dirty="0">
              <a:solidFill>
                <a:srgbClr val="FFFFFF"/>
              </a:solidFill>
            </a:endParaRPr>
          </a:p>
        </p:txBody>
      </p:sp>
    </p:spTree>
    <p:extLst>
      <p:ext uri="{BB962C8B-B14F-4D97-AF65-F5344CB8AC3E}">
        <p14:creationId xmlns:p14="http://schemas.microsoft.com/office/powerpoint/2010/main" val="74733492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51025-CD56-3045-9963-8506B5B17E60}"/>
              </a:ext>
            </a:extLst>
          </p:cNvPr>
          <p:cNvSpPr>
            <a:spLocks noGrp="1"/>
          </p:cNvSpPr>
          <p:nvPr>
            <p:ph type="title"/>
          </p:nvPr>
        </p:nvSpPr>
        <p:spPr/>
        <p:txBody>
          <a:bodyPr>
            <a:normAutofit fontScale="90000"/>
          </a:bodyPr>
          <a:lstStyle/>
          <a:p>
            <a:r>
              <a:rPr lang="en-US" dirty="0"/>
              <a:t>An alert dialog box appears when a user tries to cast a vote using an invalid Email ID.</a:t>
            </a:r>
          </a:p>
        </p:txBody>
      </p:sp>
      <p:pic>
        <p:nvPicPr>
          <p:cNvPr id="5" name="Content Placeholder 4" descr="A screenshot of a cell phone&#10;&#10;Description automatically generated">
            <a:extLst>
              <a:ext uri="{FF2B5EF4-FFF2-40B4-BE49-F238E27FC236}">
                <a16:creationId xmlns:a16="http://schemas.microsoft.com/office/drawing/2014/main" id="{C0BC7E31-67A4-A14D-AFBC-F5783E2C21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930400"/>
            <a:ext cx="10808084" cy="4802909"/>
          </a:xfrm>
        </p:spPr>
      </p:pic>
    </p:spTree>
    <p:extLst>
      <p:ext uri="{BB962C8B-B14F-4D97-AF65-F5344CB8AC3E}">
        <p14:creationId xmlns:p14="http://schemas.microsoft.com/office/powerpoint/2010/main" val="3179568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843E4-18AF-1040-BE53-4EDAFE1096C1}"/>
              </a:ext>
            </a:extLst>
          </p:cNvPr>
          <p:cNvSpPr>
            <a:spLocks noGrp="1"/>
          </p:cNvSpPr>
          <p:nvPr>
            <p:ph type="title"/>
          </p:nvPr>
        </p:nvSpPr>
        <p:spPr>
          <a:xfrm>
            <a:off x="677333" y="609600"/>
            <a:ext cx="11279139" cy="1320800"/>
          </a:xfrm>
        </p:spPr>
        <p:txBody>
          <a:bodyPr>
            <a:normAutofit fontScale="90000"/>
          </a:bodyPr>
          <a:lstStyle/>
          <a:p>
            <a:r>
              <a:rPr lang="en-US" dirty="0"/>
              <a:t>After casting a vote to a player by using a valid Email ID, the voting of each player appears in the form of pie chart. Here the user has casted his vote to player MS </a:t>
            </a:r>
            <a:r>
              <a:rPr lang="en-US" dirty="0" err="1"/>
              <a:t>Dhoni</a:t>
            </a:r>
            <a:r>
              <a:rPr lang="en-US" dirty="0"/>
              <a:t>.</a:t>
            </a:r>
          </a:p>
        </p:txBody>
      </p:sp>
      <p:pic>
        <p:nvPicPr>
          <p:cNvPr id="5" name="Content Placeholder 4" descr="A picture containing screenshot&#10;&#10;Description automatically generated">
            <a:extLst>
              <a:ext uri="{FF2B5EF4-FFF2-40B4-BE49-F238E27FC236}">
                <a16:creationId xmlns:a16="http://schemas.microsoft.com/office/drawing/2014/main" id="{BC3E0EA0-8FB4-CD4D-9DFB-44F5F9D782E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77334" y="2160588"/>
            <a:ext cx="11279139" cy="4586576"/>
          </a:xfrm>
        </p:spPr>
      </p:pic>
    </p:spTree>
    <p:extLst>
      <p:ext uri="{BB962C8B-B14F-4D97-AF65-F5344CB8AC3E}">
        <p14:creationId xmlns:p14="http://schemas.microsoft.com/office/powerpoint/2010/main" val="715654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F898A-EEB9-764E-8FAC-7444C64104D5}"/>
              </a:ext>
            </a:extLst>
          </p:cNvPr>
          <p:cNvSpPr>
            <a:spLocks noGrp="1"/>
          </p:cNvSpPr>
          <p:nvPr>
            <p:ph type="title"/>
          </p:nvPr>
        </p:nvSpPr>
        <p:spPr/>
        <p:txBody>
          <a:bodyPr/>
          <a:lstStyle/>
          <a:p>
            <a:r>
              <a:rPr lang="en-US" dirty="0"/>
              <a:t>The vote casted to user for MS </a:t>
            </a:r>
            <a:r>
              <a:rPr lang="en-US" dirty="0" err="1"/>
              <a:t>Dhoni</a:t>
            </a:r>
            <a:r>
              <a:rPr lang="en-US" dirty="0"/>
              <a:t> has been displayed in the Pie Chart</a:t>
            </a:r>
          </a:p>
        </p:txBody>
      </p:sp>
      <p:pic>
        <p:nvPicPr>
          <p:cNvPr id="5" name="Content Placeholder 4" descr="A screenshot of a cell phone&#10;&#10;Description automatically generated">
            <a:extLst>
              <a:ext uri="{FF2B5EF4-FFF2-40B4-BE49-F238E27FC236}">
                <a16:creationId xmlns:a16="http://schemas.microsoft.com/office/drawing/2014/main" id="{DE0DDCD9-E1BE-F947-9DB4-6024CD8817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2160588"/>
            <a:ext cx="11362266" cy="4697412"/>
          </a:xfrm>
        </p:spPr>
      </p:pic>
    </p:spTree>
    <p:extLst>
      <p:ext uri="{BB962C8B-B14F-4D97-AF65-F5344CB8AC3E}">
        <p14:creationId xmlns:p14="http://schemas.microsoft.com/office/powerpoint/2010/main" val="3431841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EC970-8119-BD4F-9A73-FFA24A7AA432}"/>
              </a:ext>
            </a:extLst>
          </p:cNvPr>
          <p:cNvSpPr>
            <a:spLocks noGrp="1"/>
          </p:cNvSpPr>
          <p:nvPr>
            <p:ph type="title"/>
          </p:nvPr>
        </p:nvSpPr>
        <p:spPr>
          <a:xfrm>
            <a:off x="677333" y="609600"/>
            <a:ext cx="10877357" cy="1320800"/>
          </a:xfrm>
        </p:spPr>
        <p:txBody>
          <a:bodyPr>
            <a:normAutofit fontScale="90000"/>
          </a:bodyPr>
          <a:lstStyle/>
          <a:p>
            <a:r>
              <a:rPr lang="en-US" dirty="0"/>
              <a:t>An alert dialog box will appear if user tries to </a:t>
            </a:r>
            <a:r>
              <a:rPr lang="en-US" dirty="0" err="1"/>
              <a:t>duplicat</a:t>
            </a:r>
            <a:r>
              <a:rPr lang="en-US" dirty="0"/>
              <a:t> vote/tries to vote other player using the same Email ID.</a:t>
            </a:r>
          </a:p>
        </p:txBody>
      </p:sp>
      <p:pic>
        <p:nvPicPr>
          <p:cNvPr id="5" name="Content Placeholder 4" descr="A screenshot of a cell phone&#10;&#10;Description automatically generated">
            <a:extLst>
              <a:ext uri="{FF2B5EF4-FFF2-40B4-BE49-F238E27FC236}">
                <a16:creationId xmlns:a16="http://schemas.microsoft.com/office/drawing/2014/main" id="{4FE301DF-82A8-244D-82E7-6A038967C5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676401"/>
            <a:ext cx="11140593" cy="5181600"/>
          </a:xfrm>
        </p:spPr>
      </p:pic>
    </p:spTree>
    <p:extLst>
      <p:ext uri="{BB962C8B-B14F-4D97-AF65-F5344CB8AC3E}">
        <p14:creationId xmlns:p14="http://schemas.microsoft.com/office/powerpoint/2010/main" val="3628083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C955F-B00B-9D4D-BAD1-E540D0295203}"/>
              </a:ext>
            </a:extLst>
          </p:cNvPr>
          <p:cNvSpPr>
            <a:spLocks noGrp="1"/>
          </p:cNvSpPr>
          <p:nvPr>
            <p:ph type="title"/>
          </p:nvPr>
        </p:nvSpPr>
        <p:spPr>
          <a:xfrm>
            <a:off x="677333" y="609600"/>
            <a:ext cx="10781241" cy="1320800"/>
          </a:xfrm>
        </p:spPr>
        <p:txBody>
          <a:bodyPr>
            <a:normAutofit fontScale="90000"/>
          </a:bodyPr>
          <a:lstStyle/>
          <a:p>
            <a:r>
              <a:rPr lang="en-US" dirty="0"/>
              <a:t>A voting object for player MS </a:t>
            </a:r>
            <a:r>
              <a:rPr lang="en-US" dirty="0" err="1"/>
              <a:t>Dhoni</a:t>
            </a:r>
            <a:r>
              <a:rPr lang="en-US" dirty="0"/>
              <a:t> have been added into MongoDB after successful casting of vote to MS </a:t>
            </a:r>
            <a:r>
              <a:rPr lang="en-US" dirty="0" err="1"/>
              <a:t>Dhoni</a:t>
            </a:r>
            <a:r>
              <a:rPr lang="en-US" dirty="0"/>
              <a:t> by user.</a:t>
            </a:r>
          </a:p>
        </p:txBody>
      </p:sp>
      <p:pic>
        <p:nvPicPr>
          <p:cNvPr id="5" name="Content Placeholder 4" descr="A screenshot of a computer&#10;&#10;Description automatically generated">
            <a:extLst>
              <a:ext uri="{FF2B5EF4-FFF2-40B4-BE49-F238E27FC236}">
                <a16:creationId xmlns:a16="http://schemas.microsoft.com/office/drawing/2014/main" id="{7E117316-0327-CB4C-B08C-99D9ED9279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3" y="2160588"/>
            <a:ext cx="10909829" cy="4697412"/>
          </a:xfrm>
        </p:spPr>
      </p:pic>
    </p:spTree>
    <p:extLst>
      <p:ext uri="{BB962C8B-B14F-4D97-AF65-F5344CB8AC3E}">
        <p14:creationId xmlns:p14="http://schemas.microsoft.com/office/powerpoint/2010/main" val="3710441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F5B15-31CB-F745-A8BC-D372DC665828}"/>
              </a:ext>
            </a:extLst>
          </p:cNvPr>
          <p:cNvSpPr>
            <a:spLocks noGrp="1"/>
          </p:cNvSpPr>
          <p:nvPr>
            <p:ph type="title"/>
          </p:nvPr>
        </p:nvSpPr>
        <p:spPr/>
        <p:txBody>
          <a:bodyPr/>
          <a:lstStyle/>
          <a:p>
            <a:r>
              <a:rPr lang="en-US" dirty="0"/>
              <a:t>Pusher Dashboard for Real Time Poll System Project</a:t>
            </a:r>
          </a:p>
        </p:txBody>
      </p:sp>
      <p:pic>
        <p:nvPicPr>
          <p:cNvPr id="5" name="Content Placeholder 4" descr="A screenshot of a computer&#10;&#10;Description automatically generated">
            <a:extLst>
              <a:ext uri="{FF2B5EF4-FFF2-40B4-BE49-F238E27FC236}">
                <a16:creationId xmlns:a16="http://schemas.microsoft.com/office/drawing/2014/main" id="{09537D60-5C13-0244-9D10-879E6EF05CE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77334" y="1757363"/>
            <a:ext cx="10981266" cy="5100637"/>
          </a:xfrm>
        </p:spPr>
      </p:pic>
    </p:spTree>
    <p:extLst>
      <p:ext uri="{BB962C8B-B14F-4D97-AF65-F5344CB8AC3E}">
        <p14:creationId xmlns:p14="http://schemas.microsoft.com/office/powerpoint/2010/main" val="1139098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F2F3C-9F76-A846-91B8-2D95DDE3919B}"/>
              </a:ext>
            </a:extLst>
          </p:cNvPr>
          <p:cNvSpPr>
            <a:spLocks noGrp="1"/>
          </p:cNvSpPr>
          <p:nvPr>
            <p:ph type="title"/>
          </p:nvPr>
        </p:nvSpPr>
        <p:spPr/>
        <p:txBody>
          <a:bodyPr/>
          <a:lstStyle/>
          <a:p>
            <a:r>
              <a:rPr lang="en-US" dirty="0"/>
              <a:t>CRIC API Dashboard</a:t>
            </a:r>
          </a:p>
        </p:txBody>
      </p:sp>
      <p:pic>
        <p:nvPicPr>
          <p:cNvPr id="5" name="Content Placeholder 4" descr="A screenshot of a social media post&#10;&#10;Description automatically generated">
            <a:extLst>
              <a:ext uri="{FF2B5EF4-FFF2-40B4-BE49-F238E27FC236}">
                <a16:creationId xmlns:a16="http://schemas.microsoft.com/office/drawing/2014/main" id="{2DB736AE-8101-CE48-BFDA-48A4179AD1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243013"/>
            <a:ext cx="11109854" cy="5472111"/>
          </a:xfrm>
        </p:spPr>
      </p:pic>
    </p:spTree>
    <p:extLst>
      <p:ext uri="{BB962C8B-B14F-4D97-AF65-F5344CB8AC3E}">
        <p14:creationId xmlns:p14="http://schemas.microsoft.com/office/powerpoint/2010/main" val="14127377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E8B8B-7231-EA46-B1B3-09A5E3B42353}"/>
              </a:ext>
            </a:extLst>
          </p:cNvPr>
          <p:cNvSpPr>
            <a:spLocks noGrp="1"/>
          </p:cNvSpPr>
          <p:nvPr>
            <p:ph type="title"/>
          </p:nvPr>
        </p:nvSpPr>
        <p:spPr/>
        <p:txBody>
          <a:bodyPr/>
          <a:lstStyle/>
          <a:p>
            <a:r>
              <a:rPr lang="en-US" dirty="0"/>
              <a:t>Email Checker API Dashboard</a:t>
            </a:r>
          </a:p>
        </p:txBody>
      </p:sp>
      <p:pic>
        <p:nvPicPr>
          <p:cNvPr id="5" name="Content Placeholder 4" descr="A screenshot of a computer&#10;&#10;Description automatically generated">
            <a:extLst>
              <a:ext uri="{FF2B5EF4-FFF2-40B4-BE49-F238E27FC236}">
                <a16:creationId xmlns:a16="http://schemas.microsoft.com/office/drawing/2014/main" id="{D588BFA1-63AA-F24C-9530-6F41CCEF82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3" y="1285875"/>
            <a:ext cx="11124141" cy="5572125"/>
          </a:xfrm>
        </p:spPr>
      </p:pic>
    </p:spTree>
    <p:extLst>
      <p:ext uri="{BB962C8B-B14F-4D97-AF65-F5344CB8AC3E}">
        <p14:creationId xmlns:p14="http://schemas.microsoft.com/office/powerpoint/2010/main" val="3224131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72076-0A5C-6342-8437-67B41B2924F7}"/>
              </a:ext>
            </a:extLst>
          </p:cNvPr>
          <p:cNvSpPr>
            <a:spLocks noGrp="1"/>
          </p:cNvSpPr>
          <p:nvPr>
            <p:ph type="title"/>
          </p:nvPr>
        </p:nvSpPr>
        <p:spPr/>
        <p:txBody>
          <a:bodyPr/>
          <a:lstStyle/>
          <a:p>
            <a:r>
              <a:rPr lang="en-US" dirty="0"/>
              <a:t>Feedback from Increment-2</a:t>
            </a:r>
          </a:p>
        </p:txBody>
      </p:sp>
      <p:sp>
        <p:nvSpPr>
          <p:cNvPr id="3" name="Content Placeholder 2">
            <a:extLst>
              <a:ext uri="{FF2B5EF4-FFF2-40B4-BE49-F238E27FC236}">
                <a16:creationId xmlns:a16="http://schemas.microsoft.com/office/drawing/2014/main" id="{77511253-38E8-9944-B5D4-B473806D5F40}"/>
              </a:ext>
            </a:extLst>
          </p:cNvPr>
          <p:cNvSpPr>
            <a:spLocks noGrp="1"/>
          </p:cNvSpPr>
          <p:nvPr>
            <p:ph idx="1"/>
          </p:nvPr>
        </p:nvSpPr>
        <p:spPr/>
        <p:txBody>
          <a:bodyPr/>
          <a:lstStyle/>
          <a:p>
            <a:r>
              <a:rPr lang="en-US" dirty="0"/>
              <a:t>Received a Suggestion to add an Email ID to the application for the verification of the user.</a:t>
            </a:r>
          </a:p>
          <a:p>
            <a:r>
              <a:rPr lang="en-US" dirty="0"/>
              <a:t>Update the player statistics using an API service instead of hardcoded values in the code</a:t>
            </a:r>
          </a:p>
          <a:p>
            <a:r>
              <a:rPr lang="en-US" dirty="0"/>
              <a:t>Remove the duplication of votes by a user</a:t>
            </a:r>
          </a:p>
        </p:txBody>
      </p:sp>
    </p:spTree>
    <p:extLst>
      <p:ext uri="{BB962C8B-B14F-4D97-AF65-F5344CB8AC3E}">
        <p14:creationId xmlns:p14="http://schemas.microsoft.com/office/powerpoint/2010/main" val="23577092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03227-3C8E-5444-8B70-6507988A8ED6}"/>
              </a:ext>
            </a:extLst>
          </p:cNvPr>
          <p:cNvSpPr>
            <a:spLocks noGrp="1"/>
          </p:cNvSpPr>
          <p:nvPr>
            <p:ph type="title"/>
          </p:nvPr>
        </p:nvSpPr>
        <p:spPr/>
        <p:txBody>
          <a:bodyPr/>
          <a:lstStyle/>
          <a:p>
            <a:r>
              <a:rPr lang="en-US" dirty="0"/>
              <a:t>Improvement from Increment-2</a:t>
            </a:r>
          </a:p>
        </p:txBody>
      </p:sp>
      <p:sp>
        <p:nvSpPr>
          <p:cNvPr id="3" name="Content Placeholder 2">
            <a:extLst>
              <a:ext uri="{FF2B5EF4-FFF2-40B4-BE49-F238E27FC236}">
                <a16:creationId xmlns:a16="http://schemas.microsoft.com/office/drawing/2014/main" id="{A7889144-2309-0940-BAA3-001E9BEC9989}"/>
              </a:ext>
            </a:extLst>
          </p:cNvPr>
          <p:cNvSpPr>
            <a:spLocks noGrp="1"/>
          </p:cNvSpPr>
          <p:nvPr>
            <p:ph idx="1"/>
          </p:nvPr>
        </p:nvSpPr>
        <p:spPr/>
        <p:txBody>
          <a:bodyPr/>
          <a:lstStyle/>
          <a:p>
            <a:pPr marL="0" indent="0">
              <a:buNone/>
            </a:pPr>
            <a:endParaRPr lang="en-US" dirty="0"/>
          </a:p>
          <a:p>
            <a:r>
              <a:rPr lang="en-US" dirty="0"/>
              <a:t>Used API provided by </a:t>
            </a:r>
            <a:r>
              <a:rPr lang="en-US" dirty="0" err="1"/>
              <a:t>emailchecker.com</a:t>
            </a:r>
            <a:r>
              <a:rPr lang="en-US" dirty="0"/>
              <a:t> to validate the Email ID provided by the user. API provided by </a:t>
            </a:r>
            <a:r>
              <a:rPr lang="en-US" dirty="0" err="1"/>
              <a:t>cricapi.com</a:t>
            </a:r>
            <a:r>
              <a:rPr lang="en-US" dirty="0"/>
              <a:t> was used to update the player statistics. Duplication of Votes by a user using a single Email ID has been eliminated by making necessary changes in the code.</a:t>
            </a:r>
          </a:p>
          <a:p>
            <a:endParaRPr lang="en-US" dirty="0"/>
          </a:p>
          <a:p>
            <a:r>
              <a:rPr lang="en-US" dirty="0"/>
              <a:t>GitHub Link for the Project</a:t>
            </a:r>
          </a:p>
          <a:p>
            <a:endParaRPr lang="en-US" dirty="0"/>
          </a:p>
          <a:p>
            <a:r>
              <a:rPr lang="en-US" dirty="0">
                <a:hlinkClick r:id="rId3"/>
              </a:rPr>
              <a:t>https://</a:t>
            </a:r>
            <a:r>
              <a:rPr lang="en-US" dirty="0" err="1">
                <a:hlinkClick r:id="rId3"/>
              </a:rPr>
              <a:t>github.com</a:t>
            </a:r>
            <a:r>
              <a:rPr lang="en-US" dirty="0">
                <a:hlinkClick r:id="rId3"/>
              </a:rPr>
              <a:t>/</a:t>
            </a:r>
            <a:r>
              <a:rPr lang="en-US" dirty="0" err="1">
                <a:hlinkClick r:id="rId3"/>
              </a:rPr>
              <a:t>saikrishnareddykatta</a:t>
            </a:r>
            <a:r>
              <a:rPr lang="en-US" dirty="0">
                <a:hlinkClick r:id="rId3"/>
              </a:rPr>
              <a:t>/</a:t>
            </a:r>
            <a:r>
              <a:rPr lang="en-US" dirty="0" err="1">
                <a:hlinkClick r:id="rId3"/>
              </a:rPr>
              <a:t>RealTimePollSystem</a:t>
            </a:r>
            <a:endParaRPr lang="en-US" dirty="0"/>
          </a:p>
        </p:txBody>
      </p:sp>
    </p:spTree>
    <p:extLst>
      <p:ext uri="{BB962C8B-B14F-4D97-AF65-F5344CB8AC3E}">
        <p14:creationId xmlns:p14="http://schemas.microsoft.com/office/powerpoint/2010/main" val="2544983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EA3EE-696D-4835-8274-3D72C4D05199}"/>
              </a:ext>
            </a:extLst>
          </p:cNvPr>
          <p:cNvSpPr>
            <a:spLocks noGrp="1"/>
          </p:cNvSpPr>
          <p:nvPr>
            <p:ph type="title"/>
          </p:nvPr>
        </p:nvSpPr>
        <p:spPr/>
        <p:txBody>
          <a:bodyPr>
            <a:normAutofit/>
          </a:bodyPr>
          <a:lstStyle/>
          <a:p>
            <a:r>
              <a:rPr lang="en-US" sz="4800" dirty="0"/>
              <a:t>		      Introduction</a:t>
            </a:r>
          </a:p>
        </p:txBody>
      </p:sp>
      <p:sp>
        <p:nvSpPr>
          <p:cNvPr id="3" name="Content Placeholder 2">
            <a:extLst>
              <a:ext uri="{FF2B5EF4-FFF2-40B4-BE49-F238E27FC236}">
                <a16:creationId xmlns:a16="http://schemas.microsoft.com/office/drawing/2014/main" id="{7E1F8875-B78D-41F2-B45C-3C173F28DA59}"/>
              </a:ext>
            </a:extLst>
          </p:cNvPr>
          <p:cNvSpPr>
            <a:spLocks noGrp="1"/>
          </p:cNvSpPr>
          <p:nvPr>
            <p:ph idx="1"/>
          </p:nvPr>
        </p:nvSpPr>
        <p:spPr>
          <a:xfrm>
            <a:off x="770852" y="2015837"/>
            <a:ext cx="8596668" cy="4430771"/>
          </a:xfrm>
        </p:spPr>
        <p:txBody>
          <a:bodyPr/>
          <a:lstStyle/>
          <a:p>
            <a:r>
              <a:rPr lang="en-US" sz="3200" dirty="0"/>
              <a:t>In this project we are providing a basic interface for public to vote for their favorite IPL player.</a:t>
            </a:r>
          </a:p>
          <a:p>
            <a:r>
              <a:rPr lang="en-US" dirty="0"/>
              <a:t>We have provided few top players list so that the user can vote only from </a:t>
            </a:r>
          </a:p>
        </p:txBody>
      </p:sp>
    </p:spTree>
    <p:extLst>
      <p:ext uri="{BB962C8B-B14F-4D97-AF65-F5344CB8AC3E}">
        <p14:creationId xmlns:p14="http://schemas.microsoft.com/office/powerpoint/2010/main" val="31623182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a:t>
            </a:r>
          </a:p>
        </p:txBody>
      </p:sp>
      <p:sp>
        <p:nvSpPr>
          <p:cNvPr id="3" name="Content Placeholder 2"/>
          <p:cNvSpPr>
            <a:spLocks noGrp="1"/>
          </p:cNvSpPr>
          <p:nvPr>
            <p:ph idx="1"/>
          </p:nvPr>
        </p:nvSpPr>
        <p:spPr>
          <a:xfrm>
            <a:off x="677334" y="1270000"/>
            <a:ext cx="10515600" cy="4011295"/>
          </a:xfrm>
        </p:spPr>
        <p:txBody>
          <a:bodyPr>
            <a:normAutofit/>
          </a:bodyPr>
          <a:lstStyle/>
          <a:p>
            <a:pPr marL="0" indent="0">
              <a:buNone/>
            </a:pPr>
            <a:endParaRPr lang="en-US" sz="2800" b="1" dirty="0"/>
          </a:p>
          <a:p>
            <a:r>
              <a:rPr lang="en-US" sz="2400" dirty="0"/>
              <a:t>Web Socket Error while accessing the pusher service.</a:t>
            </a:r>
          </a:p>
          <a:p>
            <a:r>
              <a:rPr lang="en-US" sz="2400" dirty="0"/>
              <a:t>Single User has chance to duplicate the votes to their favorite player.</a:t>
            </a:r>
          </a:p>
          <a:p>
            <a:r>
              <a:rPr lang="en-US" sz="2400" dirty="0"/>
              <a:t>Invalid Key Error in pusher service.</a:t>
            </a:r>
          </a:p>
          <a:p>
            <a:r>
              <a:rPr lang="en-US" sz="2400" dirty="0"/>
              <a:t>Difficulties while creating clusters in the MongoDB.</a:t>
            </a:r>
          </a:p>
          <a:p>
            <a:r>
              <a:rPr lang="en-US" sz="2400" dirty="0"/>
              <a:t>Receiving the vote count of each player from MongoDB and representing in the form of a pie chart.</a:t>
            </a:r>
          </a:p>
        </p:txBody>
      </p:sp>
    </p:spTree>
    <p:extLst>
      <p:ext uri="{BB962C8B-B14F-4D97-AF65-F5344CB8AC3E}">
        <p14:creationId xmlns:p14="http://schemas.microsoft.com/office/powerpoint/2010/main" val="32264035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EAEA6-571A-0A44-8588-17BC4716DF46}"/>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3294A908-A7D5-234D-9BF2-085B2024C2F2}"/>
              </a:ext>
            </a:extLst>
          </p:cNvPr>
          <p:cNvSpPr>
            <a:spLocks noGrp="1"/>
          </p:cNvSpPr>
          <p:nvPr>
            <p:ph idx="1"/>
          </p:nvPr>
        </p:nvSpPr>
        <p:spPr>
          <a:xfrm>
            <a:off x="677334" y="1243013"/>
            <a:ext cx="8596668" cy="4798349"/>
          </a:xfrm>
        </p:spPr>
        <p:txBody>
          <a:bodyPr>
            <a:normAutofit fontScale="85000" lnSpcReduction="10000"/>
          </a:bodyPr>
          <a:lstStyle/>
          <a:p>
            <a:pPr marL="0" indent="0">
              <a:buNone/>
            </a:pPr>
            <a:r>
              <a:rPr lang="en-US" dirty="0">
                <a:hlinkClick r:id="rId3"/>
              </a:rPr>
              <a:t>https://</a:t>
            </a:r>
            <a:r>
              <a:rPr lang="en-US" dirty="0" err="1">
                <a:hlinkClick r:id="rId3"/>
              </a:rPr>
              <a:t>pusher.com</a:t>
            </a:r>
            <a:r>
              <a:rPr lang="en-US" dirty="0">
                <a:hlinkClick r:id="rId3"/>
              </a:rPr>
              <a:t>/tutorials/</a:t>
            </a:r>
            <a:endParaRPr lang="en-US" dirty="0"/>
          </a:p>
          <a:p>
            <a:pPr marL="0" indent="0">
              <a:buNone/>
            </a:pPr>
            <a:endParaRPr lang="en-US" dirty="0"/>
          </a:p>
          <a:p>
            <a:pPr marL="0" indent="0">
              <a:buNone/>
            </a:pPr>
            <a:r>
              <a:rPr lang="en-US" dirty="0">
                <a:hlinkClick r:id="rId4"/>
              </a:rPr>
              <a:t>https://</a:t>
            </a:r>
            <a:r>
              <a:rPr lang="en-US" dirty="0" err="1">
                <a:hlinkClick r:id="rId4"/>
              </a:rPr>
              <a:t>www.npmjs.com</a:t>
            </a:r>
            <a:r>
              <a:rPr lang="en-US" dirty="0">
                <a:hlinkClick r:id="rId4"/>
              </a:rPr>
              <a:t>/package/pusher</a:t>
            </a:r>
            <a:endParaRPr lang="en-US" dirty="0"/>
          </a:p>
          <a:p>
            <a:pPr marL="0" indent="0">
              <a:buNone/>
            </a:pPr>
            <a:endParaRPr lang="en-US" dirty="0"/>
          </a:p>
          <a:p>
            <a:pPr marL="0" indent="0">
              <a:buNone/>
            </a:pPr>
            <a:r>
              <a:rPr lang="en-US" dirty="0">
                <a:hlinkClick r:id="rId5"/>
              </a:rPr>
              <a:t>https://</a:t>
            </a:r>
            <a:r>
              <a:rPr lang="en-US" dirty="0" err="1">
                <a:hlinkClick r:id="rId5"/>
              </a:rPr>
              <a:t>www.freecodecamp.org</a:t>
            </a:r>
            <a:r>
              <a:rPr lang="en-US" dirty="0">
                <a:hlinkClick r:id="rId5"/>
              </a:rPr>
              <a:t>/news/how-to-create-an-online-poll-with-asp-net-core-angular-5-and-highcharts-85ff7fecbaf1/</a:t>
            </a:r>
            <a:endParaRPr lang="en-US" dirty="0"/>
          </a:p>
          <a:p>
            <a:pPr marL="0" indent="0">
              <a:buNone/>
            </a:pPr>
            <a:endParaRPr lang="en-US" dirty="0"/>
          </a:p>
          <a:p>
            <a:pPr marL="0" indent="0">
              <a:buNone/>
            </a:pPr>
            <a:r>
              <a:rPr lang="en-US" dirty="0">
                <a:hlinkClick r:id="rId6"/>
              </a:rPr>
              <a:t>https://</a:t>
            </a:r>
            <a:r>
              <a:rPr lang="en-US" dirty="0" err="1">
                <a:hlinkClick r:id="rId6"/>
              </a:rPr>
              <a:t>www.twilio.com</a:t>
            </a:r>
            <a:r>
              <a:rPr lang="en-US" dirty="0">
                <a:hlinkClick r:id="rId6"/>
              </a:rPr>
              <a:t>/blog/transfer-files-data-</a:t>
            </a:r>
            <a:r>
              <a:rPr lang="en-US" dirty="0" err="1">
                <a:hlinkClick r:id="rId6"/>
              </a:rPr>
              <a:t>javascript</a:t>
            </a:r>
            <a:r>
              <a:rPr lang="en-US" dirty="0">
                <a:hlinkClick r:id="rId6"/>
              </a:rPr>
              <a:t>-applications-angular-node-</a:t>
            </a:r>
            <a:r>
              <a:rPr lang="en-US" dirty="0" err="1">
                <a:hlinkClick r:id="rId6"/>
              </a:rPr>
              <a:t>js</a:t>
            </a:r>
            <a:endParaRPr lang="en-US" dirty="0"/>
          </a:p>
          <a:p>
            <a:pPr marL="0" indent="0">
              <a:buNone/>
            </a:pPr>
            <a:endParaRPr lang="en-US" dirty="0"/>
          </a:p>
          <a:p>
            <a:pPr marL="0" indent="0">
              <a:buNone/>
            </a:pPr>
            <a:r>
              <a:rPr lang="en-US" dirty="0">
                <a:hlinkClick r:id="rId7"/>
              </a:rPr>
              <a:t>https://</a:t>
            </a:r>
            <a:r>
              <a:rPr lang="en-US" dirty="0" err="1">
                <a:hlinkClick r:id="rId7"/>
              </a:rPr>
              <a:t>blog.couchbase.com</a:t>
            </a:r>
            <a:r>
              <a:rPr lang="en-US" dirty="0">
                <a:hlinkClick r:id="rId7"/>
              </a:rPr>
              <a:t>/creating-front-end-user-profile-store-angular-typescript/</a:t>
            </a:r>
            <a:endParaRPr lang="en-US" dirty="0"/>
          </a:p>
          <a:p>
            <a:pPr marL="0" indent="0">
              <a:buNone/>
            </a:pPr>
            <a:endParaRPr lang="en-US" dirty="0"/>
          </a:p>
          <a:p>
            <a:pPr marL="0" indent="0">
              <a:buNone/>
            </a:pPr>
            <a:r>
              <a:rPr lang="en-US" dirty="0">
                <a:hlinkClick r:id="rId8"/>
              </a:rPr>
              <a:t>https://</a:t>
            </a:r>
            <a:r>
              <a:rPr lang="en-US" dirty="0" err="1">
                <a:hlinkClick r:id="rId8"/>
              </a:rPr>
              <a:t>www.cricapi.com</a:t>
            </a:r>
            <a:r>
              <a:rPr lang="en-US" dirty="0">
                <a:hlinkClick r:id="rId8"/>
              </a:rPr>
              <a:t>/</a:t>
            </a:r>
            <a:endParaRPr lang="en-US" dirty="0"/>
          </a:p>
          <a:p>
            <a:pPr marL="0" indent="0">
              <a:buNone/>
            </a:pPr>
            <a:endParaRPr lang="en-US" dirty="0"/>
          </a:p>
          <a:p>
            <a:pPr marL="0" indent="0">
              <a:buNone/>
            </a:pPr>
            <a:r>
              <a:rPr lang="en-US" dirty="0">
                <a:hlinkClick r:id="rId9"/>
              </a:rPr>
              <a:t>https://</a:t>
            </a:r>
            <a:r>
              <a:rPr lang="en-US" dirty="0" err="1">
                <a:hlinkClick r:id="rId9"/>
              </a:rPr>
              <a:t>www.emailchecker.com</a:t>
            </a:r>
            <a:r>
              <a:rPr lang="en-US" dirty="0">
                <a:hlinkClick r:id="rId9"/>
              </a:rPr>
              <a:t>/</a:t>
            </a:r>
            <a:endParaRPr lang="en-US" dirty="0"/>
          </a:p>
        </p:txBody>
      </p:sp>
    </p:spTree>
    <p:extLst>
      <p:ext uri="{BB962C8B-B14F-4D97-AF65-F5344CB8AC3E}">
        <p14:creationId xmlns:p14="http://schemas.microsoft.com/office/powerpoint/2010/main" val="25264058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C3203-E3F7-7746-A029-D844D91B1AD2}"/>
              </a:ext>
            </a:extLst>
          </p:cNvPr>
          <p:cNvSpPr>
            <a:spLocks noGrp="1"/>
          </p:cNvSpPr>
          <p:nvPr>
            <p:ph type="title"/>
          </p:nvPr>
        </p:nvSpPr>
        <p:spPr/>
        <p:txBody>
          <a:bodyPr/>
          <a:lstStyle/>
          <a:p>
            <a:r>
              <a:rPr lang="en-US" dirty="0"/>
              <a:t>Work sharing between teammates</a:t>
            </a:r>
          </a:p>
        </p:txBody>
      </p:sp>
      <p:sp>
        <p:nvSpPr>
          <p:cNvPr id="3" name="Content Placeholder 2">
            <a:extLst>
              <a:ext uri="{FF2B5EF4-FFF2-40B4-BE49-F238E27FC236}">
                <a16:creationId xmlns:a16="http://schemas.microsoft.com/office/drawing/2014/main" id="{BA2CE423-3594-FA49-9400-B9FACF55A661}"/>
              </a:ext>
            </a:extLst>
          </p:cNvPr>
          <p:cNvSpPr>
            <a:spLocks noGrp="1"/>
          </p:cNvSpPr>
          <p:nvPr>
            <p:ph idx="1"/>
          </p:nvPr>
        </p:nvSpPr>
        <p:spPr/>
        <p:txBody>
          <a:bodyPr/>
          <a:lstStyle/>
          <a:p>
            <a:r>
              <a:rPr lang="en-US" dirty="0"/>
              <a:t>Code: </a:t>
            </a:r>
            <a:r>
              <a:rPr lang="en-US" dirty="0" err="1"/>
              <a:t>Rajashekar</a:t>
            </a:r>
            <a:r>
              <a:rPr lang="en-US" dirty="0"/>
              <a:t> - 40%</a:t>
            </a:r>
          </a:p>
          <a:p>
            <a:pPr marL="0" indent="0">
              <a:buNone/>
            </a:pPr>
            <a:r>
              <a:rPr lang="en-US" dirty="0"/>
              <a:t>  		 Koushik Reddy – 30%</a:t>
            </a:r>
          </a:p>
          <a:p>
            <a:pPr marL="0" indent="0">
              <a:buNone/>
            </a:pPr>
            <a:r>
              <a:rPr lang="en-US" dirty="0"/>
              <a:t>		 Sai Krishna – 30%</a:t>
            </a:r>
          </a:p>
          <a:p>
            <a:r>
              <a:rPr lang="en-US" dirty="0"/>
              <a:t>PPT – Koushik</a:t>
            </a:r>
          </a:p>
          <a:p>
            <a:r>
              <a:rPr lang="en-US" dirty="0"/>
              <a:t>Documentation – Sai Krishna</a:t>
            </a:r>
          </a:p>
          <a:p>
            <a:pPr marL="0" indent="0">
              <a:buNone/>
            </a:pPr>
            <a:r>
              <a:rPr lang="en-US" dirty="0"/>
              <a:t> </a:t>
            </a:r>
          </a:p>
        </p:txBody>
      </p:sp>
    </p:spTree>
    <p:extLst>
      <p:ext uri="{BB962C8B-B14F-4D97-AF65-F5344CB8AC3E}">
        <p14:creationId xmlns:p14="http://schemas.microsoft.com/office/powerpoint/2010/main" val="11649157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41C74-3928-4B2E-8147-5D67B7F6E608}"/>
              </a:ext>
            </a:extLst>
          </p:cNvPr>
          <p:cNvSpPr>
            <a:spLocks noGrp="1"/>
          </p:cNvSpPr>
          <p:nvPr>
            <p:ph type="title"/>
          </p:nvPr>
        </p:nvSpPr>
        <p:spPr>
          <a:xfrm>
            <a:off x="677334" y="539263"/>
            <a:ext cx="8408051" cy="1391136"/>
          </a:xfrm>
        </p:spPr>
        <p:txBody>
          <a:bodyPr>
            <a:normAutofit/>
          </a:bodyPr>
          <a:lstStyle/>
          <a:p>
            <a:r>
              <a:rPr lang="en-US" dirty="0"/>
              <a:t> </a:t>
            </a:r>
            <a:br>
              <a:rPr lang="en-US" dirty="0"/>
            </a:br>
            <a:endParaRPr lang="en-US" dirty="0"/>
          </a:p>
        </p:txBody>
      </p:sp>
      <p:sp>
        <p:nvSpPr>
          <p:cNvPr id="7" name="Content Placeholder 6">
            <a:extLst>
              <a:ext uri="{FF2B5EF4-FFF2-40B4-BE49-F238E27FC236}">
                <a16:creationId xmlns:a16="http://schemas.microsoft.com/office/drawing/2014/main" id="{438766AB-9321-984F-980D-678DF97E2BDD}"/>
              </a:ext>
            </a:extLst>
          </p:cNvPr>
          <p:cNvSpPr>
            <a:spLocks noGrp="1"/>
          </p:cNvSpPr>
          <p:nvPr>
            <p:ph idx="1"/>
          </p:nvPr>
        </p:nvSpPr>
        <p:spPr/>
        <p:txBody>
          <a:bodyPr/>
          <a:lstStyle/>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DB5C965E-5B1C-3D40-9DCC-3DB880B5F5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415" y="2160589"/>
            <a:ext cx="7338647" cy="3284051"/>
          </a:xfrm>
          <a:prstGeom prst="rect">
            <a:avLst/>
          </a:prstGeom>
        </p:spPr>
      </p:pic>
    </p:spTree>
    <p:extLst>
      <p:ext uri="{BB962C8B-B14F-4D97-AF65-F5344CB8AC3E}">
        <p14:creationId xmlns:p14="http://schemas.microsoft.com/office/powerpoint/2010/main" val="1742501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Introduction</a:t>
            </a:r>
          </a:p>
        </p:txBody>
      </p:sp>
      <p:sp>
        <p:nvSpPr>
          <p:cNvPr id="3" name="Content Placeholder 2"/>
          <p:cNvSpPr>
            <a:spLocks noGrp="1"/>
          </p:cNvSpPr>
          <p:nvPr>
            <p:ph idx="1"/>
          </p:nvPr>
        </p:nvSpPr>
        <p:spPr>
          <a:xfrm>
            <a:off x="838200" y="1589810"/>
            <a:ext cx="10515600" cy="5054830"/>
          </a:xfrm>
        </p:spPr>
        <p:txBody>
          <a:bodyPr>
            <a:normAutofit/>
          </a:bodyPr>
          <a:lstStyle/>
          <a:p>
            <a:pPr>
              <a:lnSpc>
                <a:spcPct val="110000"/>
              </a:lnSpc>
            </a:pPr>
            <a:r>
              <a:rPr lang="en-US" sz="3200" dirty="0"/>
              <a:t> An electronic polling system allows users cast their votes with ease without the trouble and stress of visiting a Polling booth. </a:t>
            </a:r>
          </a:p>
          <a:p>
            <a:pPr>
              <a:lnSpc>
                <a:spcPct val="110000"/>
              </a:lnSpc>
            </a:pPr>
            <a:r>
              <a:rPr lang="en-US" sz="3200" dirty="0"/>
              <a:t>This makes it easily accessible because it will be employed by users anywhere within the world. </a:t>
            </a:r>
          </a:p>
          <a:p>
            <a:pPr>
              <a:lnSpc>
                <a:spcPct val="110000"/>
              </a:lnSpc>
            </a:pPr>
            <a:r>
              <a:rPr lang="en-US" sz="3200" dirty="0"/>
              <a:t>Adding Realtime functionality to the applying improves the user experience as votes are seen in Realtime.</a:t>
            </a:r>
          </a:p>
          <a:p>
            <a:pPr>
              <a:lnSpc>
                <a:spcPct val="110000"/>
              </a:lnSpc>
            </a:pPr>
            <a:endParaRPr lang="en-US" sz="3200" dirty="0"/>
          </a:p>
          <a:p>
            <a:pPr marL="0" indent="0">
              <a:buNone/>
            </a:pPr>
            <a:endParaRPr lang="en-US" sz="3200" dirty="0"/>
          </a:p>
        </p:txBody>
      </p:sp>
    </p:spTree>
    <p:extLst>
      <p:ext uri="{BB962C8B-B14F-4D97-AF65-F5344CB8AC3E}">
        <p14:creationId xmlns:p14="http://schemas.microsoft.com/office/powerpoint/2010/main" val="268455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5900"/>
            <a:ext cx="10515600" cy="1081088"/>
          </a:xfrm>
        </p:spPr>
        <p:txBody>
          <a:bodyPr/>
          <a:lstStyle/>
          <a:p>
            <a:r>
              <a:rPr lang="en-US" dirty="0"/>
              <a:t>		Topics To be discussed</a:t>
            </a:r>
          </a:p>
        </p:txBody>
      </p:sp>
      <p:sp>
        <p:nvSpPr>
          <p:cNvPr id="3" name="Content Placeholder 2"/>
          <p:cNvSpPr>
            <a:spLocks noGrp="1"/>
          </p:cNvSpPr>
          <p:nvPr>
            <p:ph idx="1"/>
          </p:nvPr>
        </p:nvSpPr>
        <p:spPr>
          <a:xfrm>
            <a:off x="1057274" y="1081088"/>
            <a:ext cx="9504045" cy="5062537"/>
          </a:xfrm>
        </p:spPr>
        <p:txBody>
          <a:bodyPr>
            <a:normAutofit/>
          </a:bodyPr>
          <a:lstStyle/>
          <a:p>
            <a:r>
              <a:rPr lang="en-US" sz="3300" dirty="0"/>
              <a:t>The objective of the project</a:t>
            </a:r>
          </a:p>
          <a:p>
            <a:r>
              <a:rPr lang="en-US" sz="3300" dirty="0"/>
              <a:t>Inspiration from the existing project</a:t>
            </a:r>
          </a:p>
          <a:p>
            <a:r>
              <a:rPr lang="en-US" sz="3300" dirty="0"/>
              <a:t>How our project is different ?</a:t>
            </a:r>
          </a:p>
          <a:p>
            <a:r>
              <a:rPr lang="en-US" sz="3300" dirty="0"/>
              <a:t>Architecture</a:t>
            </a:r>
          </a:p>
          <a:p>
            <a:r>
              <a:rPr lang="en-US" sz="3300" dirty="0"/>
              <a:t>Individual contribution</a:t>
            </a:r>
          </a:p>
          <a:p>
            <a:r>
              <a:rPr lang="en-US" sz="3300" dirty="0"/>
              <a:t>Project demo</a:t>
            </a:r>
          </a:p>
          <a:p>
            <a:r>
              <a:rPr lang="en-US" sz="3300" dirty="0"/>
              <a:t>Issues</a:t>
            </a:r>
          </a:p>
          <a:p>
            <a:r>
              <a:rPr lang="en-US" sz="3300" dirty="0"/>
              <a:t>references</a:t>
            </a:r>
          </a:p>
          <a:p>
            <a:endParaRPr lang="en-US" sz="3300" dirty="0"/>
          </a:p>
          <a:p>
            <a:endParaRPr lang="en-US" sz="3300" dirty="0"/>
          </a:p>
          <a:p>
            <a:endParaRPr lang="en-US" sz="3300" dirty="0"/>
          </a:p>
          <a:p>
            <a:endParaRPr lang="en-US" sz="3300" dirty="0"/>
          </a:p>
          <a:p>
            <a:pPr marL="0" indent="0">
              <a:buNone/>
            </a:pPr>
            <a:endParaRPr lang="en-US" dirty="0"/>
          </a:p>
        </p:txBody>
      </p:sp>
    </p:spTree>
    <p:extLst>
      <p:ext uri="{BB962C8B-B14F-4D97-AF65-F5344CB8AC3E}">
        <p14:creationId xmlns:p14="http://schemas.microsoft.com/office/powerpoint/2010/main" val="3578198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41C74-3928-4B2E-8147-5D67B7F6E608}"/>
              </a:ext>
            </a:extLst>
          </p:cNvPr>
          <p:cNvSpPr>
            <a:spLocks noGrp="1"/>
          </p:cNvSpPr>
          <p:nvPr>
            <p:ph type="title"/>
          </p:nvPr>
        </p:nvSpPr>
        <p:spPr/>
        <p:txBody>
          <a:bodyPr/>
          <a:lstStyle/>
          <a:p>
            <a:r>
              <a:rPr lang="en-US" dirty="0"/>
              <a:t>Objectives and details</a:t>
            </a:r>
          </a:p>
        </p:txBody>
      </p:sp>
      <p:sp>
        <p:nvSpPr>
          <p:cNvPr id="7" name="Content Placeholder 6">
            <a:extLst>
              <a:ext uri="{FF2B5EF4-FFF2-40B4-BE49-F238E27FC236}">
                <a16:creationId xmlns:a16="http://schemas.microsoft.com/office/drawing/2014/main" id="{438766AB-9321-984F-980D-678DF97E2BDD}"/>
              </a:ext>
            </a:extLst>
          </p:cNvPr>
          <p:cNvSpPr>
            <a:spLocks noGrp="1"/>
          </p:cNvSpPr>
          <p:nvPr>
            <p:ph idx="1"/>
          </p:nvPr>
        </p:nvSpPr>
        <p:spPr>
          <a:xfrm>
            <a:off x="677334" y="1930401"/>
            <a:ext cx="8596668" cy="4110962"/>
          </a:xfrm>
        </p:spPr>
        <p:txBody>
          <a:bodyPr/>
          <a:lstStyle/>
          <a:p>
            <a:pPr marL="0" indent="0">
              <a:buNone/>
            </a:pPr>
            <a:endParaRPr lang="en-US" dirty="0"/>
          </a:p>
          <a:p>
            <a:r>
              <a:rPr lang="en-US" sz="2000" b="1" dirty="0"/>
              <a:t>The objective of the project:</a:t>
            </a:r>
          </a:p>
          <a:p>
            <a:pPr marL="0" indent="0">
              <a:buNone/>
            </a:pPr>
            <a:r>
              <a:rPr lang="en-US" dirty="0"/>
              <a:t>     - The main objective of our project is to find the favorite player of the</a:t>
            </a:r>
          </a:p>
          <a:p>
            <a:pPr marL="0" indent="0">
              <a:buNone/>
            </a:pPr>
            <a:r>
              <a:rPr lang="en-US" dirty="0"/>
              <a:t> 	IPL (Indian premiere league) from the list of players given.</a:t>
            </a:r>
          </a:p>
          <a:p>
            <a:pPr marL="0" indent="0">
              <a:buNone/>
            </a:pPr>
            <a:endParaRPr lang="en-US" dirty="0"/>
          </a:p>
          <a:p>
            <a:pPr lvl="0">
              <a:buClr>
                <a:srgbClr val="5FCBEF"/>
              </a:buClr>
            </a:pPr>
            <a:r>
              <a:rPr lang="en-US" sz="2000" b="1" dirty="0"/>
              <a:t>Inspiration from projects:</a:t>
            </a:r>
          </a:p>
          <a:p>
            <a:pPr marL="0" lvl="0" indent="0">
              <a:buClr>
                <a:srgbClr val="5FCBEF"/>
              </a:buClr>
              <a:buNone/>
            </a:pPr>
            <a:r>
              <a:rPr lang="en-US" dirty="0">
                <a:solidFill>
                  <a:prstClr val="black">
                    <a:lumMod val="75000"/>
                    <a:lumOff val="25000"/>
                  </a:prstClr>
                </a:solidFill>
              </a:rPr>
              <a:t>     - It is basically inspired from taking a survey of people before the election.</a:t>
            </a:r>
          </a:p>
          <a:p>
            <a:pPr marL="0" lvl="0" indent="0">
              <a:buClr>
                <a:srgbClr val="5FCBEF"/>
              </a:buClr>
              <a:buNone/>
            </a:pPr>
            <a:r>
              <a:rPr lang="en-US" dirty="0">
                <a:solidFill>
                  <a:prstClr val="black">
                    <a:lumMod val="75000"/>
                    <a:lumOff val="25000"/>
                  </a:prstClr>
                </a:solidFill>
              </a:rPr>
              <a:t>     </a:t>
            </a:r>
            <a:endParaRPr lang="en-US" dirty="0"/>
          </a:p>
          <a:p>
            <a:pPr marL="0" indent="0">
              <a:buNone/>
            </a:pPr>
            <a:endParaRPr lang="en-US" dirty="0"/>
          </a:p>
        </p:txBody>
      </p:sp>
    </p:spTree>
    <p:extLst>
      <p:ext uri="{BB962C8B-B14F-4D97-AF65-F5344CB8AC3E}">
        <p14:creationId xmlns:p14="http://schemas.microsoft.com/office/powerpoint/2010/main" val="1659565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8AE28-B60F-4DB0-885C-66673ADDE66A}"/>
              </a:ext>
            </a:extLst>
          </p:cNvPr>
          <p:cNvSpPr>
            <a:spLocks noGrp="1"/>
          </p:cNvSpPr>
          <p:nvPr>
            <p:ph type="title"/>
          </p:nvPr>
        </p:nvSpPr>
        <p:spPr>
          <a:xfrm>
            <a:off x="677334" y="203981"/>
            <a:ext cx="8596668" cy="1320800"/>
          </a:xfrm>
        </p:spPr>
        <p:txBody>
          <a:bodyPr/>
          <a:lstStyle/>
          <a:p>
            <a:r>
              <a:rPr lang="en-US" dirty="0"/>
              <a:t>HOW YOUR PROJECT IS DIFFERENT? AND THE ARCHITECTURE</a:t>
            </a:r>
          </a:p>
        </p:txBody>
      </p:sp>
      <p:sp>
        <p:nvSpPr>
          <p:cNvPr id="5" name="Content Placeholder 4">
            <a:extLst>
              <a:ext uri="{FF2B5EF4-FFF2-40B4-BE49-F238E27FC236}">
                <a16:creationId xmlns:a16="http://schemas.microsoft.com/office/drawing/2014/main" id="{6F95A9C4-EC84-9B4B-B122-7DD239693390}"/>
              </a:ext>
            </a:extLst>
          </p:cNvPr>
          <p:cNvSpPr>
            <a:spLocks noGrp="1"/>
          </p:cNvSpPr>
          <p:nvPr>
            <p:ph idx="1"/>
          </p:nvPr>
        </p:nvSpPr>
        <p:spPr>
          <a:xfrm>
            <a:off x="677334" y="1527300"/>
            <a:ext cx="8596668" cy="3880773"/>
          </a:xfrm>
        </p:spPr>
        <p:txBody>
          <a:bodyPr/>
          <a:lstStyle/>
          <a:p>
            <a:r>
              <a:rPr lang="en-US" dirty="0"/>
              <a:t>It is quite different from the general elections, here in our project people choose their favorite player from IPL through internet.</a:t>
            </a:r>
          </a:p>
          <a:p>
            <a:r>
              <a:rPr lang="en-US" dirty="0"/>
              <a:t>The main difference is the results of this poll will be displayed right after the poll ends, where in the general elections they take time to count the votes and announce the results.</a:t>
            </a:r>
          </a:p>
          <a:p>
            <a:r>
              <a:rPr lang="en-US" dirty="0"/>
              <a:t>Below is the architecture of our project</a:t>
            </a:r>
          </a:p>
          <a:p>
            <a:endParaRPr lang="en-US" dirty="0"/>
          </a:p>
          <a:p>
            <a:endParaRPr lang="en-US" dirty="0"/>
          </a:p>
        </p:txBody>
      </p:sp>
      <p:pic>
        <p:nvPicPr>
          <p:cNvPr id="7" name="Picture 6" descr="A screenshot of a cell phone&#10;&#10;Description automatically generated">
            <a:extLst>
              <a:ext uri="{FF2B5EF4-FFF2-40B4-BE49-F238E27FC236}">
                <a16:creationId xmlns:a16="http://schemas.microsoft.com/office/drawing/2014/main" id="{E3B8903A-9062-6B42-B22A-4977446A41B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flipV="1">
            <a:off x="8898450" y="4927601"/>
            <a:ext cx="134467" cy="80497"/>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D6CDB045-9707-AF4D-9325-D488F481E8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4106" y="3671668"/>
            <a:ext cx="6343259" cy="3186332"/>
          </a:xfrm>
          <a:prstGeom prst="rect">
            <a:avLst/>
          </a:prstGeom>
        </p:spPr>
      </p:pic>
    </p:spTree>
    <p:extLst>
      <p:ext uri="{BB962C8B-B14F-4D97-AF65-F5344CB8AC3E}">
        <p14:creationId xmlns:p14="http://schemas.microsoft.com/office/powerpoint/2010/main" val="3869728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178AE-ED3C-C94F-8537-5AB037C03592}"/>
              </a:ext>
            </a:extLst>
          </p:cNvPr>
          <p:cNvSpPr>
            <a:spLocks noGrp="1"/>
          </p:cNvSpPr>
          <p:nvPr>
            <p:ph type="title"/>
          </p:nvPr>
        </p:nvSpPr>
        <p:spPr>
          <a:xfrm>
            <a:off x="677334" y="609600"/>
            <a:ext cx="8424101" cy="568036"/>
          </a:xfrm>
        </p:spPr>
        <p:txBody>
          <a:bodyPr>
            <a:normAutofit fontScale="90000"/>
          </a:bodyPr>
          <a:lstStyle/>
          <a:p>
            <a:r>
              <a:rPr lang="en-US" dirty="0"/>
              <a:t>Project output screen shots:</a:t>
            </a:r>
            <a:br>
              <a:rPr lang="en-US" dirty="0"/>
            </a:br>
            <a:r>
              <a:rPr lang="en-US" dirty="0"/>
              <a:t>Before voting </a:t>
            </a:r>
            <a:br>
              <a:rPr lang="en-US" dirty="0"/>
            </a:br>
            <a:endParaRPr lang="en-US" dirty="0"/>
          </a:p>
        </p:txBody>
      </p:sp>
      <p:pic>
        <p:nvPicPr>
          <p:cNvPr id="5" name="Content Placeholder 4" descr="A screenshot of a computer&#10;&#10;Description automatically generated">
            <a:extLst>
              <a:ext uri="{FF2B5EF4-FFF2-40B4-BE49-F238E27FC236}">
                <a16:creationId xmlns:a16="http://schemas.microsoft.com/office/drawing/2014/main" id="{CD8DD977-5DDB-024B-A291-55A4FEC0E5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3903" y="1741410"/>
            <a:ext cx="9852352" cy="4883833"/>
          </a:xfrm>
        </p:spPr>
      </p:pic>
    </p:spTree>
    <p:extLst>
      <p:ext uri="{BB962C8B-B14F-4D97-AF65-F5344CB8AC3E}">
        <p14:creationId xmlns:p14="http://schemas.microsoft.com/office/powerpoint/2010/main" val="2557118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E2839-1A88-A744-9150-20D6CDB6D1E7}"/>
              </a:ext>
            </a:extLst>
          </p:cNvPr>
          <p:cNvSpPr>
            <a:spLocks noGrp="1"/>
          </p:cNvSpPr>
          <p:nvPr>
            <p:ph type="title"/>
          </p:nvPr>
        </p:nvSpPr>
        <p:spPr>
          <a:xfrm>
            <a:off x="677334" y="609600"/>
            <a:ext cx="10406302" cy="1320800"/>
          </a:xfrm>
        </p:spPr>
        <p:txBody>
          <a:bodyPr/>
          <a:lstStyle/>
          <a:p>
            <a:r>
              <a:rPr lang="en-US" dirty="0"/>
              <a:t>Home page of Real Time Poll System Application</a:t>
            </a:r>
          </a:p>
        </p:txBody>
      </p:sp>
      <p:pic>
        <p:nvPicPr>
          <p:cNvPr id="8" name="Content Placeholder 7" descr="A screenshot of a cell phone&#10;&#10;Description automatically generated">
            <a:extLst>
              <a:ext uri="{FF2B5EF4-FFF2-40B4-BE49-F238E27FC236}">
                <a16:creationId xmlns:a16="http://schemas.microsoft.com/office/drawing/2014/main" id="{FFC62711-5307-1449-89BC-9BA0AAE492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8364" y="1413164"/>
            <a:ext cx="10086109" cy="5181600"/>
          </a:xfrm>
        </p:spPr>
      </p:pic>
    </p:spTree>
    <p:extLst>
      <p:ext uri="{BB962C8B-B14F-4D97-AF65-F5344CB8AC3E}">
        <p14:creationId xmlns:p14="http://schemas.microsoft.com/office/powerpoint/2010/main" val="2933256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9B3BF-C65F-5548-B35C-CB9FC6E972AC}"/>
              </a:ext>
            </a:extLst>
          </p:cNvPr>
          <p:cNvSpPr>
            <a:spLocks noGrp="1"/>
          </p:cNvSpPr>
          <p:nvPr>
            <p:ph type="title"/>
          </p:nvPr>
        </p:nvSpPr>
        <p:spPr/>
        <p:txBody>
          <a:bodyPr>
            <a:normAutofit fontScale="90000"/>
          </a:bodyPr>
          <a:lstStyle/>
          <a:p>
            <a:r>
              <a:rPr lang="en-US" dirty="0"/>
              <a:t>An alert dialog appears when a user tries to vote with blank data in the Email ID column</a:t>
            </a:r>
          </a:p>
        </p:txBody>
      </p:sp>
      <p:pic>
        <p:nvPicPr>
          <p:cNvPr id="7" name="Content Placeholder 6" descr="A screenshot of a cell phone&#10;&#10;Description automatically generated">
            <a:extLst>
              <a:ext uri="{FF2B5EF4-FFF2-40B4-BE49-F238E27FC236}">
                <a16:creationId xmlns:a16="http://schemas.microsoft.com/office/drawing/2014/main" id="{36EAFDC5-1026-9C41-B5AA-84B5EAE3A8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4909" y="1787236"/>
            <a:ext cx="10806546" cy="4793673"/>
          </a:xfrm>
        </p:spPr>
      </p:pic>
    </p:spTree>
    <p:extLst>
      <p:ext uri="{BB962C8B-B14F-4D97-AF65-F5344CB8AC3E}">
        <p14:creationId xmlns:p14="http://schemas.microsoft.com/office/powerpoint/2010/main" val="79238313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606</TotalTime>
  <Words>733</Words>
  <Application>Microsoft Macintosh PowerPoint</Application>
  <PresentationFormat>Widescreen</PresentationFormat>
  <Paragraphs>95</Paragraphs>
  <Slides>23</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Trebuchet MS</vt:lpstr>
      <vt:lpstr>Wingdings 3</vt:lpstr>
      <vt:lpstr>Facet</vt:lpstr>
      <vt:lpstr>REAL TIME POLLING SYSTEM</vt:lpstr>
      <vt:lpstr>        Introduction</vt:lpstr>
      <vt:lpstr>        Introduction</vt:lpstr>
      <vt:lpstr>  Topics To be discussed</vt:lpstr>
      <vt:lpstr>Objectives and details</vt:lpstr>
      <vt:lpstr>HOW YOUR PROJECT IS DIFFERENT? AND THE ARCHITECTURE</vt:lpstr>
      <vt:lpstr>Project output screen shots: Before voting  </vt:lpstr>
      <vt:lpstr>Home page of Real Time Poll System Application</vt:lpstr>
      <vt:lpstr>An alert dialog appears when a user tries to vote with blank data in the Email ID column</vt:lpstr>
      <vt:lpstr>An alert dialog box appears when a user tries to cast a vote using an invalid Email ID.</vt:lpstr>
      <vt:lpstr>After casting a vote to a player by using a valid Email ID, the voting of each player appears in the form of pie chart. Here the user has casted his vote to player MS Dhoni.</vt:lpstr>
      <vt:lpstr>The vote casted to user for MS Dhoni has been displayed in the Pie Chart</vt:lpstr>
      <vt:lpstr>An alert dialog box will appear if user tries to duplicat vote/tries to vote other player using the same Email ID.</vt:lpstr>
      <vt:lpstr>A voting object for player MS Dhoni have been added into MongoDB after successful casting of vote to MS Dhoni by user.</vt:lpstr>
      <vt:lpstr>Pusher Dashboard for Real Time Poll System Project</vt:lpstr>
      <vt:lpstr>CRIC API Dashboard</vt:lpstr>
      <vt:lpstr>Email Checker API Dashboard</vt:lpstr>
      <vt:lpstr>Feedback from Increment-2</vt:lpstr>
      <vt:lpstr>Improvement from Increment-2</vt:lpstr>
      <vt:lpstr>ISSUES </vt:lpstr>
      <vt:lpstr>References</vt:lpstr>
      <vt:lpstr>Work sharing between teammates</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Cassandra  A Decentralized Structured Storage System</dc:title>
  <dc:creator>Ganguri, Avinash (UMKC-Student)</dc:creator>
  <cp:lastModifiedBy>Tannuri, Anoop (UMKC-Student)</cp:lastModifiedBy>
  <cp:revision>67</cp:revision>
  <dcterms:created xsi:type="dcterms:W3CDTF">2019-10-31T09:59:29Z</dcterms:created>
  <dcterms:modified xsi:type="dcterms:W3CDTF">2020-05-15T03:09:20Z</dcterms:modified>
</cp:coreProperties>
</file>