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D352-1055-4F05-ABE5-9117197FB916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52B54-AA99-4D7F-93C5-9B205D2C5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52B54-AA99-4D7F-93C5-9B205D2C55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4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68F-EEDF-4A33-B2CA-C18B52D9B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1191B-EC11-4120-AF55-88965C809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D32F-889A-4783-8A8D-AFE13D1E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0F40-7033-4AAD-8410-2B034245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4942-AA34-4E0E-B28D-7A712F7B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3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5CDE-B808-4A9D-A61F-542E610E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2084-0D7D-458F-A8C6-99EB2EEC9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3FA7-5ED3-4396-ADFE-C140763A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A174-CAD6-43BF-8E47-7D439D26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93FF-5AA4-4539-AD32-34FA4A0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D3009-17B6-45FC-87A1-66A48274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606EC-C14B-4E0C-8ED8-CB7D60F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C6FA-2A6E-4B60-962D-5231B288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8FF7-6345-46CE-B7B2-4ACEA06D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2C8A-093B-4594-9AFF-73B36CE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AFD3-926E-47A8-8068-5A28BF6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CE80-AEFE-49BE-8B5F-28C3D749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567A-735F-4376-A871-BDC0B064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1331-79CB-4D42-8AB3-42B3755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3621-1A80-4FC0-ABD0-071C4783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D5D6-13D5-4737-808F-0E3F9FED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987A3-65BD-4E96-9598-03D36FE0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CC07-4751-44B0-8602-88F156DA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1A05-00EA-4861-905A-60473AEA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1AC-B4E6-4C91-A9CA-5B3136C1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663F-101A-4C3E-A499-E5C2916A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4144-93DD-46C5-A486-AAFBB227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74C7D-C134-499B-BC8E-887229E3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CD93-D1FD-4C31-A2E9-89613892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989C-0E48-4BB9-A2D5-EA624EB0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0BB25-C6F9-4DEA-9841-188AD113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7DC7-B602-443C-9F47-0807F2EF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0972-120C-4557-A504-CC9A733F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9CC68-D648-4DF4-8B48-8BC65A6D4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30F11-CD6D-4DEC-AA48-9BF7BD59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1154F-8542-48A7-9D38-1AB2E4A57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5D736-8870-4C38-8AA8-9FBD4C8E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BB65F-9170-4528-85C0-03576194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97075-63EF-4744-8F6F-7BDCF985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7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ED14-A6BA-4930-B12C-898201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E998C-973B-49BF-963C-D7CC758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AD5CC-8693-42A1-87AF-AB0C769D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7B4A5-4BC1-481A-9CED-DA3E9745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EF0F-F055-4839-B275-5819E876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AA21A-32A6-4BAA-9D42-CFBE74FD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086F-6A6D-4156-9328-077F5F4B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DD3F-B2CA-40F6-AA9C-DD81733D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CF71-5D5A-4D20-AD20-0CA0B9670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EBF9D-8798-410C-BD98-E40FD6E82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ABE8-9709-4E84-8319-0CF50F3D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485D-A95A-4B00-A2A7-8ECBE7B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6B01-6B48-4A10-8E9E-36E2577E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2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5A98-10E4-4D9F-866B-E6C62E14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705B0-0F47-4C49-9FD6-24514059C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498EA-3E57-4C14-A738-8C09DB69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46A9-32A9-4CCA-8039-62552294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3765-8224-456A-ACA8-EC325600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19AB-9B75-44E6-BDDC-2F98DD67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1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3578A-8C41-4525-BB78-03138F29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B4182-2B68-4F84-BA07-8BB787B8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9DD8-CD22-4E7E-BD5C-23EE8C0AC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B24B7-874D-44A9-A960-0BC527083EE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C1FD-7EA5-44AA-B4D5-F7B6EC720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4CEF-E4B0-4749-845D-2992D8E8D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8099-00E7-479B-99A7-63C611BE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9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1448-102B-468D-9D7E-5AB00815E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75" y="1978025"/>
            <a:ext cx="9144000" cy="2387600"/>
          </a:xfrm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Controlled Smart Robot Car with MIT App</a:t>
            </a:r>
          </a:p>
        </p:txBody>
      </p:sp>
    </p:spTree>
    <p:extLst>
      <p:ext uri="{BB962C8B-B14F-4D97-AF65-F5344CB8AC3E}">
        <p14:creationId xmlns:p14="http://schemas.microsoft.com/office/powerpoint/2010/main" val="419567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7BBE7-F9E3-4CD0-8B4E-E22E8AB3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34" y="752475"/>
            <a:ext cx="4525841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1B9ED-5634-4889-81EF-98CA3E131F7A}"/>
              </a:ext>
            </a:extLst>
          </p:cNvPr>
          <p:cNvSpPr txBox="1"/>
          <p:nvPr/>
        </p:nvSpPr>
        <p:spPr>
          <a:xfrm>
            <a:off x="933450" y="2038350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system can be used to monitor different conditions in home and also different places.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move robot around and the conditions at certain places can be recorded using different sensors attached to robot.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Robot can be controlled using voice and also a app, so there is no use for user to walk around to check its condition and also user can check the home conditions in his phone itself.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1AEEB-CE9B-484C-ADBD-554BADB9DF3D}"/>
              </a:ext>
            </a:extLst>
          </p:cNvPr>
          <p:cNvSpPr txBox="1"/>
          <p:nvPr/>
        </p:nvSpPr>
        <p:spPr>
          <a:xfrm>
            <a:off x="1019175" y="523875"/>
            <a:ext cx="9763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Advantages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218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2A385-A295-4D99-B9B3-9808556C6675}"/>
              </a:ext>
            </a:extLst>
          </p:cNvPr>
          <p:cNvSpPr txBox="1"/>
          <p:nvPr/>
        </p:nvSpPr>
        <p:spPr>
          <a:xfrm>
            <a:off x="981075" y="2333625"/>
            <a:ext cx="10229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this project we have learned how to assemble a </a:t>
            </a:r>
            <a:r>
              <a:rPr lang="en-IN" sz="2400" dirty="0" err="1"/>
              <a:t>Elegoo</a:t>
            </a:r>
            <a:r>
              <a:rPr lang="en-IN" sz="2400" dirty="0"/>
              <a:t> robot and how to work different sensors with </a:t>
            </a:r>
            <a:r>
              <a:rPr lang="en-IN" sz="2400" dirty="0" err="1"/>
              <a:t>Elegoo</a:t>
            </a:r>
            <a:r>
              <a:rPr lang="en-IN" sz="2400" dirty="0"/>
              <a:t> robot and taking that sensors value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 we learned how to create a MIT app inventor to control all the sensor data and also how to control robot with MIT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learned how to use speech recorder in MIT app to control robot with voice.</a:t>
            </a:r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CDF3E-AB01-42E7-AF57-276B5BEADAF2}"/>
              </a:ext>
            </a:extLst>
          </p:cNvPr>
          <p:cNvSpPr txBox="1"/>
          <p:nvPr/>
        </p:nvSpPr>
        <p:spPr>
          <a:xfrm>
            <a:off x="981075" y="453748"/>
            <a:ext cx="97631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sz="4400" b="1" dirty="0">
                <a:latin typeface="+mj-lt"/>
              </a:rPr>
              <a:t>Conclusion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805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741C0C-F7EB-4A19-81D0-EADBC3ECEFEF}"/>
              </a:ext>
            </a:extLst>
          </p:cNvPr>
          <p:cNvSpPr txBox="1"/>
          <p:nvPr/>
        </p:nvSpPr>
        <p:spPr>
          <a:xfrm>
            <a:off x="3981450" y="1133475"/>
            <a:ext cx="4086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4400" dirty="0">
                <a:solidFill>
                  <a:schemeClr val="tx2">
                    <a:lumMod val="75000"/>
                  </a:schemeClr>
                </a:solidFill>
              </a:rPr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13323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BC61-68F0-4324-9627-BBC44FA9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892175"/>
          </a:xfrm>
        </p:spPr>
        <p:txBody>
          <a:bodyPr/>
          <a:lstStyle/>
          <a:p>
            <a:pPr algn="ctr"/>
            <a:r>
              <a:rPr lang="en-IN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F39A-1FC4-4A25-8099-40AAF435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71244"/>
          </a:xfrm>
        </p:spPr>
        <p:txBody>
          <a:bodyPr>
            <a:normAutofit/>
          </a:bodyPr>
          <a:lstStyle/>
          <a:p>
            <a:r>
              <a:rPr lang="en-IN" dirty="0"/>
              <a:t>Overview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Components Used</a:t>
            </a:r>
          </a:p>
          <a:p>
            <a:r>
              <a:rPr lang="en-IN" dirty="0"/>
              <a:t>Software requirements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Result and Output Images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34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E3C9-C129-4121-9A3B-B9908B22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CC7D-332B-400B-9133-678E52AF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the help of smart robot car sensor values are read from a particular sensor which are displayed in the MIT App.</a:t>
            </a:r>
          </a:p>
          <a:p>
            <a:r>
              <a:rPr lang="en-IN" dirty="0"/>
              <a:t>Robot car is controlled with voice commands and MIT App interface.</a:t>
            </a:r>
          </a:p>
        </p:txBody>
      </p:sp>
    </p:spTree>
    <p:extLst>
      <p:ext uri="{BB962C8B-B14F-4D97-AF65-F5344CB8AC3E}">
        <p14:creationId xmlns:p14="http://schemas.microsoft.com/office/powerpoint/2010/main" val="292200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8713-0496-4AB0-8C86-DAC969AD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4CCF-E70F-44C5-8309-AF6BA43E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Smart Robot has to read the values of the DHT and Light sensors in the area of its movement.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Arduino is used to connect the sensors and send the values to the MIT App Inventor installed in the Android device.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ever the sensors values are beyond the threshold limits, robot car alerts with the help of buzzer and 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robot has to follow basic voice commands from user and act accordingly. Additionally robot car can be controlled with the buttons from MIT App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49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B808-8BA6-45BD-9212-70629C11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IN" b="1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D9E8-8DDC-4900-8A76-80965D32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5114925"/>
          </a:xfrm>
        </p:spPr>
        <p:txBody>
          <a:bodyPr/>
          <a:lstStyle/>
          <a:p>
            <a:r>
              <a:rPr lang="en-IN" dirty="0"/>
              <a:t>Assembled Robot Car</a:t>
            </a:r>
          </a:p>
          <a:p>
            <a:r>
              <a:rPr lang="en-IN" dirty="0"/>
              <a:t>Arduino UNO</a:t>
            </a:r>
          </a:p>
          <a:p>
            <a:r>
              <a:rPr lang="en-IN" dirty="0"/>
              <a:t>Light Sensor</a:t>
            </a:r>
          </a:p>
          <a:p>
            <a:r>
              <a:rPr lang="en-IN" dirty="0"/>
              <a:t>DHT Sensor</a:t>
            </a:r>
          </a:p>
          <a:p>
            <a:r>
              <a:rPr lang="en-IN" dirty="0"/>
              <a:t>LED’s</a:t>
            </a:r>
          </a:p>
          <a:p>
            <a:r>
              <a:rPr lang="en-IN" dirty="0"/>
              <a:t>Buzzer</a:t>
            </a:r>
          </a:p>
          <a:p>
            <a:r>
              <a:rPr lang="en-IN" dirty="0"/>
              <a:t>Bluetooth Module</a:t>
            </a:r>
          </a:p>
          <a:p>
            <a:r>
              <a:rPr lang="en-IN" dirty="0"/>
              <a:t>Bread Board</a:t>
            </a:r>
          </a:p>
          <a:p>
            <a:r>
              <a:rPr lang="en-IN" dirty="0"/>
              <a:t>Connecting Wires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6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5E26-4460-4C29-B256-DB077A4A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54075"/>
          </a:xfrm>
        </p:spPr>
        <p:txBody>
          <a:bodyPr/>
          <a:lstStyle/>
          <a:p>
            <a:pPr algn="ctr"/>
            <a:r>
              <a:rPr lang="en-IN" b="1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C68E-68F7-497D-8948-B33FBDF4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MIT App Inventor</a:t>
            </a:r>
          </a:p>
          <a:p>
            <a:r>
              <a:rPr lang="en-IN" dirty="0"/>
              <a:t>Arduino IDE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98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FC77-B270-43F5-AC0C-55779437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768350"/>
          </a:xfrm>
        </p:spPr>
        <p:txBody>
          <a:bodyPr/>
          <a:lstStyle/>
          <a:p>
            <a:pPr algn="ctr"/>
            <a:r>
              <a:rPr lang="en-IN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1D0-8835-47B0-87FA-C3BBF4F2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1"/>
            <a:ext cx="10744200" cy="515302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First step is to assemble the </a:t>
            </a:r>
            <a:r>
              <a:rPr lang="en-IN" dirty="0" err="1"/>
              <a:t>Elegoo</a:t>
            </a:r>
            <a:r>
              <a:rPr lang="en-IN" dirty="0"/>
              <a:t> smart robot.</a:t>
            </a:r>
          </a:p>
          <a:p>
            <a:pPr algn="just"/>
            <a:r>
              <a:rPr lang="en-IN" dirty="0"/>
              <a:t>Connect the DHT, light sensors to the Arduino UNO of </a:t>
            </a:r>
            <a:r>
              <a:rPr lang="en-IN" dirty="0" err="1"/>
              <a:t>Elegoo</a:t>
            </a:r>
            <a:r>
              <a:rPr lang="en-IN" dirty="0"/>
              <a:t> Robot.</a:t>
            </a:r>
          </a:p>
          <a:p>
            <a:pPr algn="just"/>
            <a:r>
              <a:rPr lang="en-IN" dirty="0"/>
              <a:t>Code is written to display the sensor values in the Arduino serial monitor </a:t>
            </a:r>
          </a:p>
          <a:p>
            <a:pPr algn="just"/>
            <a:r>
              <a:rPr lang="en-IN" dirty="0"/>
              <a:t>We have created an app interface using MIT to control the robot and also to print the data from the sensors.</a:t>
            </a:r>
          </a:p>
          <a:p>
            <a:pPr algn="just"/>
            <a:r>
              <a:rPr lang="en-IN" dirty="0"/>
              <a:t>This data is coming dynamically from sensors and the app will display the same values that are coming from the sensors.</a:t>
            </a:r>
          </a:p>
          <a:p>
            <a:pPr algn="just"/>
            <a:r>
              <a:rPr lang="en-IN" dirty="0"/>
              <a:t>The next part is we are setting up MIT app interface which has got buttons to control the robot movement </a:t>
            </a:r>
          </a:p>
          <a:p>
            <a:pPr algn="just"/>
            <a:r>
              <a:rPr lang="en-IN" dirty="0"/>
              <a:t>We are also controlling the robot using voice commands.</a:t>
            </a:r>
          </a:p>
        </p:txBody>
      </p:sp>
    </p:spTree>
    <p:extLst>
      <p:ext uri="{BB962C8B-B14F-4D97-AF65-F5344CB8AC3E}">
        <p14:creationId xmlns:p14="http://schemas.microsoft.com/office/powerpoint/2010/main" val="54325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29B4-04EA-4806-9597-0F9618EC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pPr algn="ctr"/>
            <a:r>
              <a:rPr lang="en-IN" b="1" dirty="0"/>
              <a:t>Result and Output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DF33-F067-457A-A0EC-55C870FB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53331"/>
            <a:ext cx="10515600" cy="4795044"/>
          </a:xfrm>
        </p:spPr>
        <p:txBody>
          <a:bodyPr/>
          <a:lstStyle/>
          <a:p>
            <a:r>
              <a:rPr lang="en-IN" dirty="0"/>
              <a:t>Sensor values are read by </a:t>
            </a:r>
            <a:r>
              <a:rPr lang="en-IN" dirty="0" err="1"/>
              <a:t>Elegoo</a:t>
            </a:r>
            <a:r>
              <a:rPr lang="en-IN" dirty="0"/>
              <a:t> smart robot which are displayed in app interface and alerts for the threshold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F59A5-A7B4-43C9-8456-D5FB672E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324100"/>
            <a:ext cx="4857749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0067B-108B-4EE4-BE20-E6F91B261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419225"/>
            <a:ext cx="6534149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467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Voice Controlled Smart Robot Car with MIT App</vt:lpstr>
      <vt:lpstr>Contents</vt:lpstr>
      <vt:lpstr>Overview</vt:lpstr>
      <vt:lpstr>Objectives</vt:lpstr>
      <vt:lpstr>Components Used</vt:lpstr>
      <vt:lpstr>Software Requirements</vt:lpstr>
      <vt:lpstr>Implementation</vt:lpstr>
      <vt:lpstr>Result and Output Images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Keesari, Shravyala (UMKC-Student)</dc:creator>
  <cp:lastModifiedBy>Keesari, Shravyala (UMKC-Student)</cp:lastModifiedBy>
  <cp:revision>22</cp:revision>
  <dcterms:created xsi:type="dcterms:W3CDTF">2020-05-08T03:08:03Z</dcterms:created>
  <dcterms:modified xsi:type="dcterms:W3CDTF">2020-05-14T19:44:05Z</dcterms:modified>
</cp:coreProperties>
</file>