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0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3" Type="http://schemas.openxmlformats.org/officeDocument/2006/relationships/tableStyles" Target="tableStyles.xml"/>  <Relationship Id="rId12" Type="http://schemas.openxmlformats.org/officeDocument/2006/relationships/theme" Target="theme/theme1.xml"/>  <Relationship Id="rId11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61010" y="0"/>
            <a:ext cx="926363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43791" y="0"/>
            <a:ext cx="929806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49067" y="0"/>
            <a:ext cx="968751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05785" y="0"/>
            <a:ext cx="937407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70528" y="0"/>
            <a:ext cx="904459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84947" y="0"/>
            <a:ext cx="961575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65998" y="0"/>
            <a:ext cx="945365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1347" y="0"/>
            <a:ext cx="1208295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