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9220" y="911097"/>
            <a:ext cx="3473958" cy="421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782567" y="9393149"/>
            <a:ext cx="216535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 /><Relationship Id="rId2" Type="http://schemas.openxmlformats.org/officeDocument/2006/relationships/image" Target="../media/image36.jpg" /><Relationship Id="rId1" Type="http://schemas.openxmlformats.org/officeDocument/2006/relationships/slideLayout" Target="../slideLayouts/slideLayout5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 /><Relationship Id="rId1" Type="http://schemas.openxmlformats.org/officeDocument/2006/relationships/slideLayout" Target="../slideLayouts/slideLayout5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 /><Relationship Id="rId2" Type="http://schemas.openxmlformats.org/officeDocument/2006/relationships/image" Target="../media/image39.png" /><Relationship Id="rId1" Type="http://schemas.openxmlformats.org/officeDocument/2006/relationships/slideLayout" Target="../slideLayouts/slideLayout5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13" Type="http://schemas.openxmlformats.org/officeDocument/2006/relationships/image" Target="../media/image12.png" /><Relationship Id="rId18" Type="http://schemas.openxmlformats.org/officeDocument/2006/relationships/image" Target="../media/image17.png" /><Relationship Id="rId3" Type="http://schemas.openxmlformats.org/officeDocument/2006/relationships/image" Target="../media/image2.png" /><Relationship Id="rId21" Type="http://schemas.openxmlformats.org/officeDocument/2006/relationships/image" Target="../media/image20.png" /><Relationship Id="rId7" Type="http://schemas.openxmlformats.org/officeDocument/2006/relationships/image" Target="../media/image6.png" /><Relationship Id="rId12" Type="http://schemas.openxmlformats.org/officeDocument/2006/relationships/image" Target="../media/image11.png" /><Relationship Id="rId17" Type="http://schemas.openxmlformats.org/officeDocument/2006/relationships/image" Target="../media/image16.png" /><Relationship Id="rId2" Type="http://schemas.openxmlformats.org/officeDocument/2006/relationships/image" Target="../media/image1.png" /><Relationship Id="rId16" Type="http://schemas.openxmlformats.org/officeDocument/2006/relationships/image" Target="../media/image15.png" /><Relationship Id="rId20" Type="http://schemas.openxmlformats.org/officeDocument/2006/relationships/image" Target="../media/image19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5.png" /><Relationship Id="rId11" Type="http://schemas.openxmlformats.org/officeDocument/2006/relationships/image" Target="../media/image10.png" /><Relationship Id="rId5" Type="http://schemas.openxmlformats.org/officeDocument/2006/relationships/image" Target="../media/image4.png" /><Relationship Id="rId15" Type="http://schemas.openxmlformats.org/officeDocument/2006/relationships/image" Target="../media/image14.png" /><Relationship Id="rId23" Type="http://schemas.openxmlformats.org/officeDocument/2006/relationships/image" Target="../media/image22.png" /><Relationship Id="rId10" Type="http://schemas.openxmlformats.org/officeDocument/2006/relationships/image" Target="../media/image9.png" /><Relationship Id="rId19" Type="http://schemas.openxmlformats.org/officeDocument/2006/relationships/image" Target="../media/image18.png" /><Relationship Id="rId4" Type="http://schemas.openxmlformats.org/officeDocument/2006/relationships/image" Target="../media/image3.png" /><Relationship Id="rId9" Type="http://schemas.openxmlformats.org/officeDocument/2006/relationships/image" Target="../media/image8.png" /><Relationship Id="rId14" Type="http://schemas.openxmlformats.org/officeDocument/2006/relationships/image" Target="../media/image13.png" /><Relationship Id="rId22" Type="http://schemas.openxmlformats.org/officeDocument/2006/relationships/image" Target="../media/image21.pn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 /><Relationship Id="rId13" Type="http://schemas.openxmlformats.org/officeDocument/2006/relationships/image" Target="../media/image34.png" /><Relationship Id="rId3" Type="http://schemas.openxmlformats.org/officeDocument/2006/relationships/image" Target="../media/image24.png" /><Relationship Id="rId7" Type="http://schemas.openxmlformats.org/officeDocument/2006/relationships/image" Target="../media/image28.png" /><Relationship Id="rId12" Type="http://schemas.openxmlformats.org/officeDocument/2006/relationships/image" Target="../media/image33.png" /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27.png" /><Relationship Id="rId11" Type="http://schemas.openxmlformats.org/officeDocument/2006/relationships/image" Target="../media/image32.png" /><Relationship Id="rId5" Type="http://schemas.openxmlformats.org/officeDocument/2006/relationships/image" Target="../media/image26.png" /><Relationship Id="rId10" Type="http://schemas.openxmlformats.org/officeDocument/2006/relationships/image" Target="../media/image31.png" /><Relationship Id="rId4" Type="http://schemas.openxmlformats.org/officeDocument/2006/relationships/image" Target="../media/image25.png" /><Relationship Id="rId9" Type="http://schemas.openxmlformats.org/officeDocument/2006/relationships/image" Target="../media/image30.png" /><Relationship Id="rId14" Type="http://schemas.openxmlformats.org/officeDocument/2006/relationships/image" Target="../media/image35.png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8D8BE9F-7026-AED3-8164-A28542D8B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870" y="3035689"/>
            <a:ext cx="6606540" cy="338554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4400" b="1" i="1" u="sng" dirty="0">
                <a:solidFill>
                  <a:schemeClr val="accent3"/>
                </a:solidFill>
                <a:effectLst/>
                <a:latin typeface="Montserrat" panose="02000000000000000000" pitchFamily="2" charset="0"/>
              </a:rPr>
              <a:t>Assessment of Marginal Workers in Tamil Nadu- A Socioeconomic Analysis</a:t>
            </a:r>
            <a:endParaRPr lang="en-US" sz="4400" b="1" i="1" u="sng" dirty="0">
              <a:solidFill>
                <a:schemeClr val="accent3"/>
              </a:solidFill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2F1F95F-C542-D986-6474-D955CC0B0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6529929"/>
            <a:ext cx="6606540" cy="40011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Team number=01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0C9DC-B920-C5C5-F115-E2E6356A48B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613660" y="8368283"/>
            <a:ext cx="5440680" cy="276999"/>
          </a:xfrm>
        </p:spPr>
        <p:txBody>
          <a:bodyPr/>
          <a:lstStyle/>
          <a:p>
            <a:r>
              <a:rPr lang="en-US" dirty="0" err="1"/>
              <a:t>Vemula</a:t>
            </a:r>
            <a:r>
              <a:rPr lang="en-US" dirty="0"/>
              <a:t> Lakshmi Naga </a:t>
            </a:r>
            <a:r>
              <a:rPr lang="en-US" dirty="0" err="1"/>
              <a:t>Balaji</a:t>
            </a:r>
            <a:r>
              <a:rPr lang="en-US" dirty="0"/>
              <a:t> (team member)</a:t>
            </a:r>
          </a:p>
        </p:txBody>
      </p:sp>
    </p:spTree>
    <p:extLst>
      <p:ext uri="{BB962C8B-B14F-4D97-AF65-F5344CB8AC3E}">
        <p14:creationId xmlns:p14="http://schemas.microsoft.com/office/powerpoint/2010/main" val="193273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36472" y="907194"/>
          <a:ext cx="3453765" cy="737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9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59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25%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14.250000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127000">
                        <a:lnSpc>
                          <a:spcPts val="125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50%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198.500000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926">
                <a:tc>
                  <a:txBody>
                    <a:bodyPr/>
                    <a:lstStyle/>
                    <a:p>
                      <a:pPr marL="127000">
                        <a:lnSpc>
                          <a:spcPts val="125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75%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774.250000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305">
                <a:tc>
                  <a:txBody>
                    <a:bodyPr/>
                    <a:lstStyle/>
                    <a:p>
                      <a:pPr marL="127000">
                        <a:lnSpc>
                          <a:spcPts val="1280"/>
                        </a:lnSpc>
                      </a:pPr>
                      <a:r>
                        <a:rPr sz="1100" spc="-135" dirty="0">
                          <a:latin typeface="Lucida Sans Unicode"/>
                          <a:cs typeface="Lucida Sans Unicode"/>
                        </a:rPr>
                        <a:t>max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80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99368.000000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454022" y="1801495"/>
            <a:ext cx="3666490" cy="1922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Lucida Sans Unicode"/>
                <a:cs typeface="Lucida Sans Unicode"/>
              </a:rPr>
              <a:t>Worked</a:t>
            </a:r>
            <a:r>
              <a:rPr sz="1100" spc="5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for</a:t>
            </a:r>
            <a:r>
              <a:rPr sz="1100" spc="6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less</a:t>
            </a:r>
            <a:r>
              <a:rPr sz="1100" spc="7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than</a:t>
            </a:r>
            <a:r>
              <a:rPr sz="1100" spc="7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3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months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7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Females</a:t>
            </a:r>
            <a:r>
              <a:rPr sz="1100" spc="57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2125345">
              <a:lnSpc>
                <a:spcPts val="1285"/>
              </a:lnSpc>
              <a:spcBef>
                <a:spcPts val="25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R="812800" algn="r">
              <a:lnSpc>
                <a:spcPts val="1285"/>
              </a:lnSpc>
            </a:pPr>
            <a:r>
              <a:rPr sz="1100" spc="-45" dirty="0">
                <a:latin typeface="Lucida Sans Unicode"/>
                <a:cs typeface="Lucida Sans Unicode"/>
              </a:rPr>
              <a:t>1643.340067</a:t>
            </a:r>
            <a:endParaRPr sz="1100">
              <a:latin typeface="Lucida Sans Unicode"/>
              <a:cs typeface="Lucida Sans Unicode"/>
            </a:endParaRPr>
          </a:p>
          <a:p>
            <a:pPr marR="803910" algn="r">
              <a:lnSpc>
                <a:spcPct val="100000"/>
              </a:lnSpc>
            </a:pPr>
            <a:r>
              <a:rPr sz="1100" spc="-5" dirty="0">
                <a:latin typeface="Lucida Sans Unicode"/>
                <a:cs typeface="Lucida Sans Unicode"/>
              </a:rPr>
              <a:t>7808.832522</a:t>
            </a:r>
            <a:endParaRPr sz="1100">
              <a:latin typeface="Lucida Sans Unicode"/>
              <a:cs typeface="Lucida Sans Unicode"/>
            </a:endParaRPr>
          </a:p>
          <a:p>
            <a:pPr marR="766445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754380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13.000000</a:t>
            </a:r>
            <a:endParaRPr sz="1100">
              <a:latin typeface="Lucida Sans Unicode"/>
              <a:cs typeface="Lucida Sans Unicode"/>
            </a:endParaRPr>
          </a:p>
          <a:p>
            <a:pPr marR="742315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213.000000</a:t>
            </a:r>
            <a:endParaRPr sz="1100">
              <a:latin typeface="Lucida Sans Unicode"/>
              <a:cs typeface="Lucida Sans Unicode"/>
            </a:endParaRPr>
          </a:p>
          <a:p>
            <a:pPr marR="742315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946.500000</a:t>
            </a:r>
            <a:endParaRPr sz="1100">
              <a:latin typeface="Lucida Sans Unicode"/>
              <a:cs typeface="Lucida Sans Unicode"/>
            </a:endParaRPr>
          </a:p>
          <a:p>
            <a:pPr marR="765175" algn="r">
              <a:lnSpc>
                <a:spcPct val="100000"/>
              </a:lnSpc>
              <a:spcBef>
                <a:spcPts val="190"/>
              </a:spcBef>
            </a:pPr>
            <a:r>
              <a:rPr sz="1100" spc="-75" dirty="0">
                <a:latin typeface="Lucida Sans Unicode"/>
                <a:cs typeface="Lucida Sans Unicode"/>
              </a:rPr>
              <a:t>122018.000000</a:t>
            </a:r>
            <a:endParaRPr sz="1100">
              <a:latin typeface="Lucida Sans Unicode"/>
              <a:cs typeface="Lucida Sans Unicode"/>
            </a:endParaRPr>
          </a:p>
          <a:p>
            <a:pPr marL="1213485">
              <a:lnSpc>
                <a:spcPct val="100000"/>
              </a:lnSpc>
              <a:spcBef>
                <a:spcPts val="1440"/>
              </a:spcBef>
              <a:tabLst>
                <a:tab pos="3579495" algn="l"/>
              </a:tabLst>
            </a:pPr>
            <a:r>
              <a:rPr sz="1100" dirty="0">
                <a:latin typeface="Lucida Sans Unicode"/>
                <a:cs typeface="Lucida Sans Unicode"/>
              </a:rPr>
              <a:t>ry 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 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A 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 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C</a:t>
            </a:r>
            <a:r>
              <a:rPr sz="1100" spc="5" dirty="0">
                <a:latin typeface="Lucida Sans Unicode"/>
                <a:cs typeface="Lucida Sans Unicode"/>
              </a:rPr>
              <a:t>u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spc="-10" dirty="0">
                <a:latin typeface="Lucida Sans Unicode"/>
                <a:cs typeface="Lucida Sans Unicode"/>
              </a:rPr>
              <a:t>i</a:t>
            </a:r>
            <a:r>
              <a:rPr sz="1100" dirty="0">
                <a:latin typeface="Lucida Sans Unicode"/>
                <a:cs typeface="Lucida Sans Unicode"/>
              </a:rPr>
              <a:t>v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dirty="0">
                <a:latin typeface="Lucida Sans Unicode"/>
                <a:cs typeface="Lucida Sans Unicode"/>
              </a:rPr>
              <a:t>rs 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 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Lucida Sans Unicode"/>
                <a:cs typeface="Lucida Sans Unicode"/>
              </a:rPr>
              <a:t>P</a:t>
            </a:r>
            <a:r>
              <a:rPr sz="1100" spc="5" dirty="0">
                <a:latin typeface="Lucida Sans Unicode"/>
                <a:cs typeface="Lucida Sans Unicode"/>
              </a:rPr>
              <a:t>e</a:t>
            </a:r>
            <a:r>
              <a:rPr sz="1100" spc="-25" dirty="0">
                <a:latin typeface="Lucida Sans Unicode"/>
                <a:cs typeface="Lucida Sans Unicode"/>
              </a:rPr>
              <a:t>r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dirty="0">
                <a:latin typeface="Lucida Sans Unicode"/>
                <a:cs typeface="Lucida Sans Unicode"/>
              </a:rPr>
              <a:t>s	\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724" y="1972183"/>
            <a:ext cx="412750" cy="140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55" dirty="0">
                <a:latin typeface="Lucida Sans Unicode"/>
                <a:cs typeface="Lucida Sans Unicode"/>
              </a:rPr>
              <a:t>mean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 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min </a:t>
            </a:r>
            <a:r>
              <a:rPr sz="1100" spc="-50" dirty="0">
                <a:latin typeface="Lucida Sans Unicode"/>
                <a:cs typeface="Lucida Sans Unicode"/>
              </a:rPr>
              <a:t> 25%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50" dirty="0">
                <a:latin typeface="Lucida Sans Unicode"/>
                <a:cs typeface="Lucida Sans Unicode"/>
              </a:rPr>
              <a:t>50%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50" dirty="0">
                <a:latin typeface="Lucida Sans Unicode"/>
                <a:cs typeface="Lucida Sans Unicode"/>
              </a:rPr>
              <a:t>75%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90" dirty="0">
                <a:latin typeface="Lucida Sans Unicode"/>
                <a:cs typeface="Lucida Sans Unicode"/>
              </a:rPr>
              <a:t>max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6472" y="3663602"/>
          <a:ext cx="4224655" cy="1423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0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3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067">
                <a:tc>
                  <a:txBody>
                    <a:bodyPr/>
                    <a:lstStyle/>
                    <a:p>
                      <a:pPr marL="127000">
                        <a:lnSpc>
                          <a:spcPts val="370"/>
                        </a:lnSpc>
                      </a:pPr>
                      <a:r>
                        <a:rPr sz="1650" baseline="-53030" dirty="0">
                          <a:latin typeface="Lucida Sans Unicode"/>
                          <a:cs typeface="Lucida Sans Unicode"/>
                        </a:rPr>
                        <a:t>count</a:t>
                      </a:r>
                      <a:r>
                        <a:rPr sz="1650" spc="832" baseline="-530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Industrial</a:t>
                      </a:r>
                      <a:r>
                        <a:rPr sz="1100" spc="2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ts val="1310"/>
                        </a:lnSpc>
                        <a:spcBef>
                          <a:spcPts val="11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594.000000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127000" marR="30480">
                        <a:lnSpc>
                          <a:spcPts val="1245"/>
                        </a:lnSpc>
                      </a:pPr>
                      <a:r>
                        <a:rPr sz="1100" spc="-85" dirty="0">
                          <a:latin typeface="Lucida Sans Unicode"/>
                          <a:cs typeface="Lucida Sans Unicode"/>
                        </a:rPr>
                        <a:t>mean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ts val="124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865.117845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127000" marR="30480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std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4274.458077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127000" marR="30480">
                        <a:lnSpc>
                          <a:spcPts val="1255"/>
                        </a:lnSpc>
                      </a:pP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55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127000" marR="30480">
                        <a:lnSpc>
                          <a:spcPts val="124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25%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45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9.000000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127000" marR="30480">
                        <a:lnSpc>
                          <a:spcPts val="124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50%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ts val="124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69.500000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386">
                <a:tc>
                  <a:txBody>
                    <a:bodyPr/>
                    <a:lstStyle/>
                    <a:p>
                      <a:pPr marL="127000" marR="30480">
                        <a:lnSpc>
                          <a:spcPts val="125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75%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466.000000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639">
                <a:tc>
                  <a:txBody>
                    <a:bodyPr/>
                    <a:lstStyle/>
                    <a:p>
                      <a:pPr marL="127000" marR="30480">
                        <a:lnSpc>
                          <a:spcPts val="1290"/>
                        </a:lnSpc>
                      </a:pPr>
                      <a:r>
                        <a:rPr sz="1100" spc="-135" dirty="0">
                          <a:latin typeface="Lucida Sans Unicode"/>
                          <a:cs typeface="Lucida Sans Unicode"/>
                        </a:rPr>
                        <a:t>max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64235.000000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454022" y="5243576"/>
            <a:ext cx="4685030" cy="3806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433445" algn="l"/>
              </a:tabLst>
            </a:pPr>
            <a:r>
              <a:rPr sz="1100" spc="-5" dirty="0">
                <a:latin typeface="Lucida Sans Unicode"/>
                <a:cs typeface="Lucida Sans Unicode"/>
              </a:rPr>
              <a:t>Industrial</a:t>
            </a:r>
            <a:r>
              <a:rPr sz="1100" spc="30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Category</a:t>
            </a:r>
            <a:r>
              <a:rPr sz="1100" spc="31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29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A</a:t>
            </a:r>
            <a:r>
              <a:rPr sz="1100" spc="28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29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Cultivators</a:t>
            </a:r>
            <a:r>
              <a:rPr sz="1100" spc="30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29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Males	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2561590">
              <a:lnSpc>
                <a:spcPts val="1285"/>
              </a:lnSpc>
              <a:spcBef>
                <a:spcPts val="20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L="2561590">
              <a:lnSpc>
                <a:spcPts val="1285"/>
              </a:lnSpc>
            </a:pPr>
            <a:r>
              <a:rPr sz="1100" spc="-45" dirty="0">
                <a:latin typeface="Lucida Sans Unicode"/>
                <a:cs typeface="Lucida Sans Unicode"/>
              </a:rPr>
              <a:t>466.424242</a:t>
            </a:r>
            <a:endParaRPr sz="1100">
              <a:latin typeface="Lucida Sans Unicode"/>
              <a:cs typeface="Lucida Sans Unicode"/>
            </a:endParaRPr>
          </a:p>
          <a:p>
            <a:pPr marL="2488565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Lucida Sans Unicode"/>
                <a:cs typeface="Lucida Sans Unicode"/>
              </a:rPr>
              <a:t>2298.072295</a:t>
            </a:r>
            <a:endParaRPr sz="1100">
              <a:latin typeface="Lucida Sans Unicode"/>
              <a:cs typeface="Lucida Sans Unicode"/>
            </a:endParaRPr>
          </a:p>
          <a:p>
            <a:pPr marR="1346200" algn="r">
              <a:lnSpc>
                <a:spcPct val="100000"/>
              </a:lnSpc>
              <a:spcBef>
                <a:spcPts val="20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1346200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5.000000</a:t>
            </a:r>
            <a:endParaRPr sz="1100">
              <a:latin typeface="Lucida Sans Unicode"/>
              <a:cs typeface="Lucida Sans Unicode"/>
            </a:endParaRPr>
          </a:p>
          <a:p>
            <a:pPr marR="1334135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35.500000</a:t>
            </a:r>
            <a:endParaRPr sz="1100">
              <a:latin typeface="Lucida Sans Unicode"/>
              <a:cs typeface="Lucida Sans Unicode"/>
            </a:endParaRPr>
          </a:p>
          <a:p>
            <a:pPr marR="1324610" algn="r">
              <a:lnSpc>
                <a:spcPct val="100000"/>
              </a:lnSpc>
              <a:spcBef>
                <a:spcPts val="45"/>
              </a:spcBef>
            </a:pPr>
            <a:r>
              <a:rPr sz="1100" spc="-45" dirty="0">
                <a:latin typeface="Lucida Sans Unicode"/>
                <a:cs typeface="Lucida Sans Unicode"/>
              </a:rPr>
              <a:t>244.250000</a:t>
            </a:r>
            <a:endParaRPr sz="1100">
              <a:latin typeface="Lucida Sans Unicode"/>
              <a:cs typeface="Lucida Sans Unicode"/>
            </a:endParaRPr>
          </a:p>
          <a:p>
            <a:pPr marR="1303655" algn="r">
              <a:lnSpc>
                <a:spcPct val="100000"/>
              </a:lnSpc>
              <a:spcBef>
                <a:spcPts val="195"/>
              </a:spcBef>
            </a:pPr>
            <a:r>
              <a:rPr sz="1100" spc="-45" dirty="0">
                <a:latin typeface="Lucida Sans Unicode"/>
                <a:cs typeface="Lucida Sans Unicode"/>
              </a:rPr>
              <a:t>34632.000000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  <a:tabLst>
                <a:tab pos="3579495" algn="l"/>
              </a:tabLst>
            </a:pPr>
            <a:r>
              <a:rPr sz="1100" spc="-5" dirty="0">
                <a:latin typeface="Lucida Sans Unicode"/>
                <a:cs typeface="Lucida Sans Unicode"/>
              </a:rPr>
              <a:t>Industrial</a:t>
            </a:r>
            <a:r>
              <a:rPr sz="1100" spc="28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Category</a:t>
            </a:r>
            <a:r>
              <a:rPr sz="1100" spc="2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2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A</a:t>
            </a:r>
            <a:r>
              <a:rPr sz="1100" spc="29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27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Cultivators</a:t>
            </a:r>
            <a:r>
              <a:rPr sz="1100" spc="28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29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Females	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ts val="1270"/>
              </a:lnSpc>
              <a:spcBef>
                <a:spcPts val="50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ts val="1270"/>
              </a:lnSpc>
            </a:pPr>
            <a:r>
              <a:rPr sz="1100" spc="-45" dirty="0">
                <a:latin typeface="Lucida Sans Unicode"/>
                <a:cs typeface="Lucida Sans Unicode"/>
              </a:rPr>
              <a:t>398.693603</a:t>
            </a:r>
            <a:endParaRPr sz="1100">
              <a:latin typeface="Lucida Sans Unicode"/>
              <a:cs typeface="Lucida Sans Unicode"/>
            </a:endParaRPr>
          </a:p>
          <a:p>
            <a:pPr marL="2634615">
              <a:lnSpc>
                <a:spcPct val="100000"/>
              </a:lnSpc>
            </a:pPr>
            <a:r>
              <a:rPr sz="1100" spc="-5" dirty="0">
                <a:latin typeface="Lucida Sans Unicode"/>
                <a:cs typeface="Lucida Sans Unicode"/>
              </a:rPr>
              <a:t>1978.682322</a:t>
            </a:r>
            <a:endParaRPr sz="1100">
              <a:latin typeface="Lucida Sans Unicode"/>
              <a:cs typeface="Lucida Sans Unicode"/>
            </a:endParaRPr>
          </a:p>
          <a:p>
            <a:pPr marR="1202690" algn="r">
              <a:lnSpc>
                <a:spcPct val="100000"/>
              </a:lnSpc>
              <a:spcBef>
                <a:spcPts val="45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1202690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4.000000</a:t>
            </a:r>
            <a:endParaRPr sz="1100">
              <a:latin typeface="Lucida Sans Unicode"/>
              <a:cs typeface="Lucida Sans Unicode"/>
            </a:endParaRPr>
          </a:p>
          <a:p>
            <a:pPr marR="1190625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32.000000</a:t>
            </a:r>
            <a:endParaRPr sz="1100">
              <a:latin typeface="Lucida Sans Unicode"/>
              <a:cs typeface="Lucida Sans Unicode"/>
            </a:endParaRPr>
          </a:p>
          <a:p>
            <a:pPr marR="1178560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204.750000</a:t>
            </a:r>
            <a:endParaRPr sz="1100">
              <a:latin typeface="Lucida Sans Unicode"/>
              <a:cs typeface="Lucida Sans Unicode"/>
            </a:endParaRPr>
          </a:p>
          <a:p>
            <a:pPr marR="1157605" algn="r">
              <a:lnSpc>
                <a:spcPct val="100000"/>
              </a:lnSpc>
              <a:spcBef>
                <a:spcPts val="190"/>
              </a:spcBef>
            </a:pPr>
            <a:r>
              <a:rPr sz="1100" spc="-45" dirty="0">
                <a:latin typeface="Lucida Sans Unicode"/>
                <a:cs typeface="Lucida Sans Unicode"/>
              </a:rPr>
              <a:t>29603.000000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  <a:tabLst>
                <a:tab pos="4378325" algn="l"/>
              </a:tabLst>
            </a:pPr>
            <a:r>
              <a:rPr sz="1100" spc="-5" dirty="0">
                <a:latin typeface="Lucida Sans Unicode"/>
                <a:cs typeface="Lucida Sans Unicode"/>
              </a:rPr>
              <a:t>Industrial</a:t>
            </a:r>
            <a:r>
              <a:rPr sz="1100" spc="32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Category</a:t>
            </a:r>
            <a:r>
              <a:rPr sz="1100" spc="3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3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A</a:t>
            </a:r>
            <a:r>
              <a:rPr sz="1100" spc="3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31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Agricultural  labourers</a:t>
            </a:r>
            <a:r>
              <a:rPr sz="1100" spc="3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31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Persons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r>
              <a:rPr sz="1100" spc="3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2851150">
              <a:lnSpc>
                <a:spcPct val="100000"/>
              </a:lnSpc>
              <a:spcBef>
                <a:spcPts val="25"/>
              </a:spcBef>
              <a:tabLst>
                <a:tab pos="4378325" algn="l"/>
              </a:tabLst>
            </a:pPr>
            <a:r>
              <a:rPr sz="1100" spc="-45" dirty="0">
                <a:latin typeface="Lucida Sans Unicode"/>
                <a:cs typeface="Lucida Sans Unicode"/>
              </a:rPr>
              <a:t>594.000000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7724" y="5414263"/>
            <a:ext cx="412750" cy="1401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55" dirty="0">
                <a:latin typeface="Lucida Sans Unicode"/>
                <a:cs typeface="Lucida Sans Unicode"/>
              </a:rPr>
              <a:t>mean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 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min </a:t>
            </a:r>
            <a:r>
              <a:rPr sz="1100" spc="-50" dirty="0">
                <a:latin typeface="Lucida Sans Unicode"/>
                <a:cs typeface="Lucida Sans Unicode"/>
              </a:rPr>
              <a:t> 25%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spc="-50" dirty="0">
                <a:latin typeface="Lucida Sans Unicode"/>
                <a:cs typeface="Lucida Sans Unicode"/>
              </a:rPr>
              <a:t>50%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50" dirty="0">
                <a:latin typeface="Lucida Sans Unicode"/>
                <a:cs typeface="Lucida Sans Unicode"/>
              </a:rPr>
              <a:t>75%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55" dirty="0">
                <a:latin typeface="Lucida Sans Unicode"/>
                <a:cs typeface="Lucida Sans Unicode"/>
              </a:rPr>
              <a:t>max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7724" y="7137018"/>
            <a:ext cx="412750" cy="13982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55" dirty="0">
                <a:latin typeface="Lucida Sans Unicode"/>
                <a:cs typeface="Lucida Sans Unicode"/>
              </a:rPr>
              <a:t>mean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 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min </a:t>
            </a:r>
            <a:r>
              <a:rPr sz="1100" spc="-50" dirty="0">
                <a:latin typeface="Lucida Sans Unicode"/>
                <a:cs typeface="Lucida Sans Unicode"/>
              </a:rPr>
              <a:t> 25%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50" dirty="0">
                <a:latin typeface="Lucida Sans Unicode"/>
                <a:cs typeface="Lucida Sans Unicode"/>
              </a:rPr>
              <a:t>50%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50" dirty="0">
                <a:latin typeface="Lucida Sans Unicode"/>
                <a:cs typeface="Lucida Sans Unicode"/>
              </a:rPr>
              <a:t>75%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55" dirty="0">
                <a:latin typeface="Lucida Sans Unicode"/>
                <a:cs typeface="Lucida Sans Unicode"/>
              </a:rPr>
              <a:t>max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7724" y="8856674"/>
            <a:ext cx="4127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36472" y="907194"/>
          <a:ext cx="5200015" cy="1252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9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59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85" dirty="0">
                          <a:latin typeface="Lucida Sans Unicode"/>
                          <a:cs typeface="Lucida Sans Unicode"/>
                        </a:rPr>
                        <a:t>mean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400685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12225.616162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127000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std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68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60458.382586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878">
                <a:tc>
                  <a:txBody>
                    <a:bodyPr/>
                    <a:lstStyle/>
                    <a:p>
                      <a:pPr marL="127000">
                        <a:lnSpc>
                          <a:spcPts val="1245"/>
                        </a:lnSpc>
                      </a:pP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1160" algn="r">
                        <a:lnSpc>
                          <a:spcPts val="1245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878">
                <a:tc>
                  <a:txBody>
                    <a:bodyPr/>
                    <a:lstStyle/>
                    <a:p>
                      <a:pPr marL="127000">
                        <a:lnSpc>
                          <a:spcPts val="124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25%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050" algn="r">
                        <a:lnSpc>
                          <a:spcPts val="124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79.250000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127000">
                        <a:lnSpc>
                          <a:spcPts val="125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50%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68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1094.000000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259">
                <a:tc>
                  <a:txBody>
                    <a:bodyPr/>
                    <a:lstStyle/>
                    <a:p>
                      <a:pPr marL="127000">
                        <a:lnSpc>
                          <a:spcPts val="126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75%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685" algn="r">
                        <a:lnSpc>
                          <a:spcPts val="126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6279.750000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6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115">
                <a:tc>
                  <a:txBody>
                    <a:bodyPr/>
                    <a:lstStyle/>
                    <a:p>
                      <a:pPr marL="127000">
                        <a:lnSpc>
                          <a:spcPts val="1280"/>
                        </a:lnSpc>
                      </a:pPr>
                      <a:r>
                        <a:rPr sz="1100" spc="-135" dirty="0">
                          <a:latin typeface="Lucida Sans Unicode"/>
                          <a:cs typeface="Lucida Sans Unicode"/>
                        </a:rPr>
                        <a:t>max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685" algn="r">
                        <a:lnSpc>
                          <a:spcPts val="1280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907752.000000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8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6472" y="2282223"/>
          <a:ext cx="3745865" cy="1593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2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18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4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70" dirty="0">
                          <a:latin typeface="Lucida Sans Unicode"/>
                          <a:cs typeface="Lucida Sans Unicode"/>
                        </a:rPr>
                        <a:t>Industrial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40" dirty="0">
                          <a:latin typeface="Lucida Sans Unicode"/>
                          <a:cs typeface="Lucida Sans Unicode"/>
                        </a:rPr>
                        <a:t>Category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to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Females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339">
                <a:tc>
                  <a:txBody>
                    <a:bodyPr/>
                    <a:lstStyle/>
                    <a:p>
                      <a:pPr marL="12700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count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594.000000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814">
                <a:tc>
                  <a:txBody>
                    <a:bodyPr/>
                    <a:lstStyle/>
                    <a:p>
                      <a:pPr marL="127000">
                        <a:lnSpc>
                          <a:spcPts val="1245"/>
                        </a:lnSpc>
                      </a:pPr>
                      <a:r>
                        <a:rPr sz="1100" spc="-85" dirty="0">
                          <a:latin typeface="Lucida Sans Unicode"/>
                          <a:cs typeface="Lucida Sans Unicode"/>
                        </a:rPr>
                        <a:t>mean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24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48.013468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127000">
                        <a:lnSpc>
                          <a:spcPts val="124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std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24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222.553500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127000">
                        <a:lnSpc>
                          <a:spcPts val="1255"/>
                        </a:lnSpc>
                      </a:pP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255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127000">
                        <a:lnSpc>
                          <a:spcPts val="125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25%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255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127000">
                        <a:lnSpc>
                          <a:spcPts val="124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50%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245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2.000000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926">
                <a:tc>
                  <a:txBody>
                    <a:bodyPr/>
                    <a:lstStyle/>
                    <a:p>
                      <a:pPr marL="127000">
                        <a:lnSpc>
                          <a:spcPts val="125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75%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18.000000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305">
                <a:tc>
                  <a:txBody>
                    <a:bodyPr/>
                    <a:lstStyle/>
                    <a:p>
                      <a:pPr marL="127000">
                        <a:lnSpc>
                          <a:spcPts val="1280"/>
                        </a:lnSpc>
                      </a:pPr>
                      <a:r>
                        <a:rPr sz="1100" spc="-135" dirty="0">
                          <a:latin typeface="Lucida Sans Unicode"/>
                          <a:cs typeface="Lucida Sans Unicode"/>
                        </a:rPr>
                        <a:t>max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280"/>
                        </a:lnSpc>
                      </a:pPr>
                      <a:r>
                        <a:rPr sz="1100" spc="-105" dirty="0">
                          <a:latin typeface="Lucida Sans Unicode"/>
                          <a:cs typeface="Lucida Sans Unicode"/>
                        </a:rPr>
                        <a:t>3565.000000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54022" y="4030217"/>
            <a:ext cx="3011170" cy="5014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24175" algn="l"/>
              </a:tabLst>
            </a:pPr>
            <a:r>
              <a:rPr sz="1100" spc="-10" dirty="0">
                <a:latin typeface="Lucida Sans Unicode"/>
                <a:cs typeface="Lucida Sans Unicode"/>
              </a:rPr>
              <a:t>I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spc="-5" dirty="0">
                <a:latin typeface="Lucida Sans Unicode"/>
                <a:cs typeface="Lucida Sans Unicode"/>
              </a:rPr>
              <a:t>d</a:t>
            </a:r>
            <a:r>
              <a:rPr sz="1100" spc="10" dirty="0">
                <a:latin typeface="Lucida Sans Unicode"/>
                <a:cs typeface="Lucida Sans Unicode"/>
              </a:rPr>
              <a:t>u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-10" dirty="0">
                <a:latin typeface="Lucida Sans Unicode"/>
                <a:cs typeface="Lucida Sans Unicode"/>
              </a:rPr>
              <a:t>i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l </a:t>
            </a:r>
            <a:r>
              <a:rPr sz="1100" spc="-1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C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spc="5" dirty="0">
                <a:latin typeface="Lucida Sans Unicode"/>
                <a:cs typeface="Lucida Sans Unicode"/>
              </a:rPr>
              <a:t>eg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dirty="0">
                <a:latin typeface="Lucida Sans Unicode"/>
                <a:cs typeface="Lucida Sans Unicode"/>
              </a:rPr>
              <a:t>ry </a:t>
            </a:r>
            <a:r>
              <a:rPr sz="1100" spc="-1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 </a:t>
            </a:r>
            <a:r>
              <a:rPr sz="1100" spc="-1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P </a:t>
            </a:r>
            <a:r>
              <a:rPr sz="1100" spc="-1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dirty="0">
                <a:latin typeface="Lucida Sans Unicode"/>
                <a:cs typeface="Lucida Sans Unicode"/>
              </a:rPr>
              <a:t>o </a:t>
            </a:r>
            <a:r>
              <a:rPr sz="1100" spc="-1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Q </a:t>
            </a:r>
            <a:r>
              <a:rPr sz="1100" spc="-1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 </a:t>
            </a:r>
            <a:r>
              <a:rPr sz="1100" spc="-13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Lucida Sans Unicode"/>
                <a:cs typeface="Lucida Sans Unicode"/>
              </a:rPr>
              <a:t>P</a:t>
            </a:r>
            <a:r>
              <a:rPr sz="1100" spc="5" dirty="0">
                <a:latin typeface="Lucida Sans Unicode"/>
                <a:cs typeface="Lucida Sans Unicode"/>
              </a:rPr>
              <a:t>e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dirty="0">
                <a:latin typeface="Lucida Sans Unicode"/>
                <a:cs typeface="Lucida Sans Unicode"/>
              </a:rPr>
              <a:t>s	\</a:t>
            </a:r>
            <a:endParaRPr sz="1100">
              <a:latin typeface="Lucida Sans Unicode"/>
              <a:cs typeface="Lucida Sans Unicode"/>
            </a:endParaRPr>
          </a:p>
          <a:p>
            <a:pPr marL="2052320">
              <a:lnSpc>
                <a:spcPts val="1285"/>
              </a:lnSpc>
              <a:spcBef>
                <a:spcPts val="20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L="1981835">
              <a:lnSpc>
                <a:spcPts val="1285"/>
              </a:lnSpc>
            </a:pPr>
            <a:r>
              <a:rPr sz="1100" spc="-45" dirty="0">
                <a:latin typeface="Lucida Sans Unicode"/>
                <a:cs typeface="Lucida Sans Unicode"/>
              </a:rPr>
              <a:t>149.225589</a:t>
            </a:r>
            <a:endParaRPr sz="1100">
              <a:latin typeface="Lucida Sans Unicode"/>
              <a:cs typeface="Lucida Sans Unicode"/>
            </a:endParaRPr>
          </a:p>
          <a:p>
            <a:pPr marR="221615" algn="r">
              <a:lnSpc>
                <a:spcPct val="100000"/>
              </a:lnSpc>
            </a:pPr>
            <a:r>
              <a:rPr sz="1100" spc="-5" dirty="0">
                <a:latin typeface="Lucida Sans Unicode"/>
                <a:cs typeface="Lucida Sans Unicode"/>
              </a:rPr>
              <a:t>696.553730</a:t>
            </a:r>
            <a:endParaRPr sz="1100">
              <a:latin typeface="Lucida Sans Unicode"/>
              <a:cs typeface="Lucida Sans Unicode"/>
            </a:endParaRPr>
          </a:p>
          <a:p>
            <a:pPr marR="184150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184150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168910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14.500000</a:t>
            </a:r>
            <a:endParaRPr sz="1100">
              <a:latin typeface="Lucida Sans Unicode"/>
              <a:cs typeface="Lucida Sans Unicode"/>
            </a:endParaRPr>
          </a:p>
          <a:p>
            <a:pPr marR="168910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99.750000</a:t>
            </a:r>
            <a:endParaRPr sz="1100">
              <a:latin typeface="Lucida Sans Unicode"/>
              <a:cs typeface="Lucida Sans Unicode"/>
            </a:endParaRPr>
          </a:p>
          <a:p>
            <a:pPr marR="139065" algn="r">
              <a:lnSpc>
                <a:spcPct val="100000"/>
              </a:lnSpc>
              <a:spcBef>
                <a:spcPts val="190"/>
              </a:spcBef>
            </a:pPr>
            <a:r>
              <a:rPr sz="1100" spc="-45" dirty="0">
                <a:latin typeface="Lucida Sans Unicode"/>
                <a:cs typeface="Lucida Sans Unicode"/>
              </a:rPr>
              <a:t>11080.000000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  <a:tabLst>
                <a:tab pos="2777490" algn="l"/>
              </a:tabLst>
            </a:pPr>
            <a:r>
              <a:rPr sz="1100" spc="-5" dirty="0">
                <a:latin typeface="Lucida Sans Unicode"/>
                <a:cs typeface="Lucida Sans Unicode"/>
              </a:rPr>
              <a:t>Industrial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Category</a:t>
            </a:r>
            <a:r>
              <a:rPr sz="1100" spc="2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2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P</a:t>
            </a:r>
            <a:r>
              <a:rPr sz="1100" spc="2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to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Q</a:t>
            </a:r>
            <a:r>
              <a:rPr sz="1100" spc="2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22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Males	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1905635">
              <a:lnSpc>
                <a:spcPts val="1285"/>
              </a:lnSpc>
              <a:spcBef>
                <a:spcPts val="25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L="1920875">
              <a:lnSpc>
                <a:spcPts val="1285"/>
              </a:lnSpc>
            </a:pPr>
            <a:r>
              <a:rPr sz="1100" spc="-45" dirty="0">
                <a:latin typeface="Lucida Sans Unicode"/>
                <a:cs typeface="Lucida Sans Unicode"/>
              </a:rPr>
              <a:t>54.127946</a:t>
            </a:r>
            <a:endParaRPr sz="1100">
              <a:latin typeface="Lucida Sans Unicode"/>
              <a:cs typeface="Lucida Sans Unicode"/>
            </a:endParaRPr>
          </a:p>
          <a:p>
            <a:pPr marR="364490" algn="r">
              <a:lnSpc>
                <a:spcPct val="100000"/>
              </a:lnSpc>
            </a:pPr>
            <a:r>
              <a:rPr sz="1100" spc="-5" dirty="0">
                <a:latin typeface="Lucida Sans Unicode"/>
                <a:cs typeface="Lucida Sans Unicode"/>
              </a:rPr>
              <a:t>253.067862</a:t>
            </a:r>
            <a:endParaRPr sz="1100">
              <a:latin typeface="Lucida Sans Unicode"/>
              <a:cs typeface="Lucida Sans Unicode"/>
            </a:endParaRPr>
          </a:p>
          <a:p>
            <a:pPr marR="327660" algn="r">
              <a:lnSpc>
                <a:spcPct val="100000"/>
              </a:lnSpc>
              <a:spcBef>
                <a:spcPts val="20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327660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327660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6.000000</a:t>
            </a:r>
            <a:endParaRPr sz="1100">
              <a:latin typeface="Lucida Sans Unicode"/>
              <a:cs typeface="Lucida Sans Unicode"/>
            </a:endParaRPr>
          </a:p>
          <a:p>
            <a:pPr marR="315595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35.750000</a:t>
            </a:r>
            <a:endParaRPr sz="1100">
              <a:latin typeface="Lucida Sans Unicode"/>
              <a:cs typeface="Lucida Sans Unicode"/>
            </a:endParaRPr>
          </a:p>
          <a:p>
            <a:pPr marR="294005" algn="r">
              <a:lnSpc>
                <a:spcPct val="100000"/>
              </a:lnSpc>
              <a:spcBef>
                <a:spcPts val="190"/>
              </a:spcBef>
            </a:pPr>
            <a:r>
              <a:rPr sz="1100" spc="-45" dirty="0">
                <a:latin typeface="Lucida Sans Unicode"/>
                <a:cs typeface="Lucida Sans Unicode"/>
              </a:rPr>
              <a:t>4019.000000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  <a:tabLst>
                <a:tab pos="2924175" algn="l"/>
              </a:tabLst>
            </a:pPr>
            <a:r>
              <a:rPr sz="1100" spc="-10" dirty="0">
                <a:latin typeface="Lucida Sans Unicode"/>
                <a:cs typeface="Lucida Sans Unicode"/>
              </a:rPr>
              <a:t>I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spc="-5" dirty="0">
                <a:latin typeface="Lucida Sans Unicode"/>
                <a:cs typeface="Lucida Sans Unicode"/>
              </a:rPr>
              <a:t>d</a:t>
            </a:r>
            <a:r>
              <a:rPr sz="1100" spc="10" dirty="0">
                <a:latin typeface="Lucida Sans Unicode"/>
                <a:cs typeface="Lucida Sans Unicode"/>
              </a:rPr>
              <a:t>u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-10" dirty="0">
                <a:latin typeface="Lucida Sans Unicode"/>
                <a:cs typeface="Lucida Sans Unicode"/>
              </a:rPr>
              <a:t>i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l </a:t>
            </a:r>
            <a:r>
              <a:rPr sz="1100" spc="-1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C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spc="5" dirty="0">
                <a:latin typeface="Lucida Sans Unicode"/>
                <a:cs typeface="Lucida Sans Unicode"/>
              </a:rPr>
              <a:t>eg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dirty="0">
                <a:latin typeface="Lucida Sans Unicode"/>
                <a:cs typeface="Lucida Sans Unicode"/>
              </a:rPr>
              <a:t>ry 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 </a:t>
            </a:r>
            <a:r>
              <a:rPr sz="1100" spc="-1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P </a:t>
            </a:r>
            <a:r>
              <a:rPr sz="1100" spc="-15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dirty="0">
                <a:latin typeface="Lucida Sans Unicode"/>
                <a:cs typeface="Lucida Sans Unicode"/>
              </a:rPr>
              <a:t>o</a:t>
            </a:r>
            <a:r>
              <a:rPr sz="1100" spc="1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Q </a:t>
            </a:r>
            <a:r>
              <a:rPr sz="1100" spc="-1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 </a:t>
            </a:r>
            <a:r>
              <a:rPr sz="1100" spc="-160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F</a:t>
            </a:r>
            <a:r>
              <a:rPr sz="1100" spc="5" dirty="0">
                <a:latin typeface="Lucida Sans Unicode"/>
                <a:cs typeface="Lucida Sans Unicode"/>
              </a:rPr>
              <a:t>e</a:t>
            </a:r>
            <a:r>
              <a:rPr sz="1100" dirty="0">
                <a:latin typeface="Lucida Sans Unicode"/>
                <a:cs typeface="Lucida Sans Unicode"/>
              </a:rPr>
              <a:t>m</a:t>
            </a:r>
            <a:r>
              <a:rPr sz="1100" spc="-10" dirty="0">
                <a:latin typeface="Lucida Sans Unicode"/>
                <a:cs typeface="Lucida Sans Unicode"/>
              </a:rPr>
              <a:t>al</a:t>
            </a:r>
            <a:r>
              <a:rPr sz="1100" spc="5" dirty="0">
                <a:latin typeface="Lucida Sans Unicode"/>
                <a:cs typeface="Lucida Sans Unicode"/>
              </a:rPr>
              <a:t>e</a:t>
            </a:r>
            <a:r>
              <a:rPr sz="1100" dirty="0">
                <a:latin typeface="Lucida Sans Unicode"/>
                <a:cs typeface="Lucida Sans Unicode"/>
              </a:rPr>
              <a:t>s	\</a:t>
            </a:r>
            <a:endParaRPr sz="1100">
              <a:latin typeface="Lucida Sans Unicode"/>
              <a:cs typeface="Lucida Sans Unicode"/>
            </a:endParaRPr>
          </a:p>
          <a:p>
            <a:pPr marL="2052320">
              <a:lnSpc>
                <a:spcPts val="1275"/>
              </a:lnSpc>
              <a:spcBef>
                <a:spcPts val="50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L="2064385">
              <a:lnSpc>
                <a:spcPts val="1275"/>
              </a:lnSpc>
            </a:pPr>
            <a:r>
              <a:rPr sz="1100" spc="-45" dirty="0">
                <a:latin typeface="Lucida Sans Unicode"/>
                <a:cs typeface="Lucida Sans Unicode"/>
              </a:rPr>
              <a:t>95.097643</a:t>
            </a:r>
            <a:endParaRPr sz="1100">
              <a:latin typeface="Lucida Sans Unicode"/>
              <a:cs typeface="Lucida Sans Unicode"/>
            </a:endParaRPr>
          </a:p>
          <a:p>
            <a:pPr marR="221615" algn="r">
              <a:lnSpc>
                <a:spcPct val="100000"/>
              </a:lnSpc>
            </a:pPr>
            <a:r>
              <a:rPr sz="1100" spc="-5" dirty="0">
                <a:latin typeface="Lucida Sans Unicode"/>
                <a:cs typeface="Lucida Sans Unicode"/>
              </a:rPr>
              <a:t>444.011425</a:t>
            </a:r>
            <a:endParaRPr sz="1100">
              <a:latin typeface="Lucida Sans Unicode"/>
              <a:cs typeface="Lucida Sans Unicode"/>
            </a:endParaRPr>
          </a:p>
          <a:p>
            <a:pPr marR="184150" algn="r">
              <a:lnSpc>
                <a:spcPct val="100000"/>
              </a:lnSpc>
              <a:spcBef>
                <a:spcPts val="45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184150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184150" algn="r">
              <a:lnSpc>
                <a:spcPct val="100000"/>
              </a:lnSpc>
              <a:spcBef>
                <a:spcPts val="45"/>
              </a:spcBef>
            </a:pPr>
            <a:r>
              <a:rPr sz="1100" spc="-45" dirty="0">
                <a:latin typeface="Lucida Sans Unicode"/>
                <a:cs typeface="Lucida Sans Unicode"/>
              </a:rPr>
              <a:t>6.500000</a:t>
            </a:r>
            <a:endParaRPr sz="1100">
              <a:latin typeface="Lucida Sans Unicode"/>
              <a:cs typeface="Lucida Sans Unicode"/>
            </a:endParaRPr>
          </a:p>
          <a:p>
            <a:pPr marR="168910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64.000000</a:t>
            </a:r>
            <a:endParaRPr sz="1100">
              <a:latin typeface="Lucida Sans Unicode"/>
              <a:cs typeface="Lucida Sans Unicode"/>
            </a:endParaRPr>
          </a:p>
          <a:p>
            <a:pPr marR="147955" algn="r">
              <a:lnSpc>
                <a:spcPct val="100000"/>
              </a:lnSpc>
              <a:spcBef>
                <a:spcPts val="195"/>
              </a:spcBef>
            </a:pPr>
            <a:r>
              <a:rPr sz="1100" spc="-45" dirty="0">
                <a:latin typeface="Lucida Sans Unicode"/>
                <a:cs typeface="Lucida Sans Unicode"/>
              </a:rPr>
              <a:t>7061.000000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7724" y="4200905"/>
            <a:ext cx="412750" cy="1401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55" dirty="0">
                <a:latin typeface="Lucida Sans Unicode"/>
                <a:cs typeface="Lucida Sans Unicode"/>
              </a:rPr>
              <a:t>mean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 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min </a:t>
            </a:r>
            <a:r>
              <a:rPr sz="1100" spc="-50" dirty="0">
                <a:latin typeface="Lucida Sans Unicode"/>
                <a:cs typeface="Lucida Sans Unicode"/>
              </a:rPr>
              <a:t> 25%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50" dirty="0">
                <a:latin typeface="Lucida Sans Unicode"/>
                <a:cs typeface="Lucida Sans Unicode"/>
              </a:rPr>
              <a:t>50%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50" dirty="0">
                <a:latin typeface="Lucida Sans Unicode"/>
                <a:cs typeface="Lucida Sans Unicode"/>
              </a:rPr>
              <a:t>75%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55" dirty="0">
                <a:latin typeface="Lucida Sans Unicode"/>
                <a:cs typeface="Lucida Sans Unicode"/>
              </a:rPr>
              <a:t>max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7724" y="5923533"/>
            <a:ext cx="412750" cy="1401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55" dirty="0">
                <a:latin typeface="Lucida Sans Unicode"/>
                <a:cs typeface="Lucida Sans Unicode"/>
              </a:rPr>
              <a:t>mean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 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min </a:t>
            </a:r>
            <a:r>
              <a:rPr sz="1100" spc="-50" dirty="0">
                <a:latin typeface="Lucida Sans Unicode"/>
                <a:cs typeface="Lucida Sans Unicode"/>
              </a:rPr>
              <a:t> 25%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50" dirty="0">
                <a:latin typeface="Lucida Sans Unicode"/>
                <a:cs typeface="Lucida Sans Unicode"/>
              </a:rPr>
              <a:t>50%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50" dirty="0">
                <a:latin typeface="Lucida Sans Unicode"/>
                <a:cs typeface="Lucida Sans Unicode"/>
              </a:rPr>
              <a:t>75%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55" dirty="0">
                <a:latin typeface="Lucida Sans Unicode"/>
                <a:cs typeface="Lucida Sans Unicode"/>
              </a:rPr>
              <a:t>max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7724" y="7646034"/>
            <a:ext cx="412750" cy="13982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55" dirty="0">
                <a:latin typeface="Lucida Sans Unicode"/>
                <a:cs typeface="Lucida Sans Unicode"/>
              </a:rPr>
              <a:t>mean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 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min </a:t>
            </a:r>
            <a:r>
              <a:rPr sz="1100" spc="-50" dirty="0">
                <a:latin typeface="Lucida Sans Unicode"/>
                <a:cs typeface="Lucida Sans Unicode"/>
              </a:rPr>
              <a:t> 25%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50" dirty="0">
                <a:latin typeface="Lucida Sans Unicode"/>
                <a:cs typeface="Lucida Sans Unicode"/>
              </a:rPr>
              <a:t>50%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50" dirty="0">
                <a:latin typeface="Lucida Sans Unicode"/>
                <a:cs typeface="Lucida Sans Unicode"/>
              </a:rPr>
              <a:t>75%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55" dirty="0">
                <a:latin typeface="Lucida Sans Unicode"/>
                <a:cs typeface="Lucida Sans Unicode"/>
              </a:rPr>
              <a:t>max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731767" y="1286001"/>
            <a:ext cx="106553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1100" spc="-5" dirty="0">
                <a:latin typeface="Lucida Sans Unicode"/>
                <a:cs typeface="Lucida Sans Unicode"/>
              </a:rPr>
              <a:t>1039.953069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3855" y="3005709"/>
            <a:ext cx="977265" cy="520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100" spc="-5" dirty="0">
                <a:latin typeface="Lucida Sans Unicode"/>
                <a:cs typeface="Lucida Sans Unicode"/>
              </a:rPr>
              <a:t>265.230865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0159" y="4728463"/>
            <a:ext cx="977265" cy="520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100" spc="-5" dirty="0">
                <a:latin typeface="Lucida Sans Unicode"/>
                <a:cs typeface="Lucida Sans Unicode"/>
              </a:rPr>
              <a:t>776.206806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1328" y="6450838"/>
            <a:ext cx="1065530" cy="520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100" spc="-5" dirty="0">
                <a:latin typeface="Lucida Sans Unicode"/>
                <a:cs typeface="Lucida Sans Unicode"/>
              </a:rPr>
              <a:t>7325.241597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8674" y="1114458"/>
          <a:ext cx="4284345" cy="796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2484">
                <a:tc>
                  <a:txBody>
                    <a:bodyPr/>
                    <a:lstStyle/>
                    <a:p>
                      <a:pPr marL="31750" marR="51435">
                        <a:lnSpc>
                          <a:spcPct val="98900"/>
                        </a:lnSpc>
                        <a:spcBef>
                          <a:spcPts val="1470"/>
                        </a:spcBef>
                      </a:pP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c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un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t 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mean </a:t>
                      </a:r>
                      <a:r>
                        <a:rPr sz="1100" spc="-3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std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8669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3406775" algn="l"/>
                        </a:tabLst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Industrial</a:t>
                      </a:r>
                      <a:r>
                        <a:rPr sz="1100" spc="20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21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100" spc="2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1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1100" spc="1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HHI</a:t>
                      </a:r>
                      <a:r>
                        <a:rPr sz="1100" spc="20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Persons	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R="417195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226.707071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R="370840" algn="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 rowSpan="1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211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25%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0840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50%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877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27.000000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006">
                <a:tc>
                  <a:txBody>
                    <a:bodyPr/>
                    <a:lstStyle/>
                    <a:p>
                      <a:pPr marL="31750">
                        <a:lnSpc>
                          <a:spcPts val="126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75%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885" algn="r">
                        <a:lnSpc>
                          <a:spcPts val="126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126.750000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82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max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23888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16833.000000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4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67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 marR="51435">
                        <a:lnSpc>
                          <a:spcPct val="99400"/>
                        </a:lnSpc>
                      </a:pP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c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un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t 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mean </a:t>
                      </a:r>
                      <a:r>
                        <a:rPr sz="1100" spc="-3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std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605"/>
                        </a:spcBef>
                        <a:tabLst>
                          <a:tab pos="3263900" algn="l"/>
                        </a:tabLst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Industrial</a:t>
                      </a:r>
                      <a:r>
                        <a:rPr sz="1100" spc="20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18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100" spc="1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1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1100" spc="19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HHI</a:t>
                      </a:r>
                      <a:r>
                        <a:rPr sz="1100" spc="1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Males	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L="240411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57.454545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R="517525" algn="r">
                        <a:lnSpc>
                          <a:spcPts val="1310"/>
                        </a:lnSpc>
                        <a:spcBef>
                          <a:spcPts val="137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683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40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25%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50%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7.500000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355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75%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5459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32.000000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22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max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3158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4266.000000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268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1750" marR="51435">
                        <a:lnSpc>
                          <a:spcPct val="98800"/>
                        </a:lnSpc>
                      </a:pP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c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un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t 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mean </a:t>
                      </a:r>
                      <a:r>
                        <a:rPr sz="1100" spc="-3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std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615"/>
                        </a:spcBef>
                        <a:tabLst>
                          <a:tab pos="3406775" algn="l"/>
                        </a:tabLst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Industrial</a:t>
                      </a:r>
                      <a:r>
                        <a:rPr sz="1100" spc="18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100" spc="1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1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1100" spc="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HHI</a:t>
                      </a:r>
                      <a:r>
                        <a:rPr sz="1100" spc="1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Females	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R="417195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169.252525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R="370840" algn="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810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25%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0840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233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50%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877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20.000000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3007">
                <a:tc>
                  <a:txBody>
                    <a:bodyPr/>
                    <a:lstStyle/>
                    <a:p>
                      <a:pPr marL="31750">
                        <a:lnSpc>
                          <a:spcPts val="1270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75%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8775" algn="r">
                        <a:lnSpc>
                          <a:spcPts val="1270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97.500000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max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38887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12567.000000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9269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1750" marR="51435">
                        <a:lnSpc>
                          <a:spcPct val="98900"/>
                        </a:lnSpc>
                      </a:pP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c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un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t 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mean </a:t>
                      </a:r>
                      <a:r>
                        <a:rPr sz="1100" spc="-3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std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Industrial</a:t>
                      </a:r>
                      <a:r>
                        <a:rPr sz="1100" spc="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100" spc="1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1100" spc="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Non</a:t>
                      </a:r>
                      <a:r>
                        <a:rPr sz="1100" spc="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HHI</a:t>
                      </a:r>
                      <a:r>
                        <a:rPr sz="1100" spc="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Persons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R="127635" algn="r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1644.282828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R="81280" algn="r">
                        <a:lnSpc>
                          <a:spcPts val="1310"/>
                        </a:lnSpc>
                        <a:spcBef>
                          <a:spcPts val="135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6835" marB="0"/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6835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25%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64.500000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50%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263.500000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1355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75%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994.000000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83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90" dirty="0">
                          <a:latin typeface="Lucida Sans Unicode"/>
                          <a:cs typeface="Lucida Sans Unicode"/>
                        </a:rPr>
                        <a:t>max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122088.000000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1429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1750" marR="51435">
                        <a:lnSpc>
                          <a:spcPct val="99400"/>
                        </a:lnSpc>
                      </a:pP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c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un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t 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mean </a:t>
                      </a:r>
                      <a:r>
                        <a:rPr sz="1100" spc="-3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std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25%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3553460" algn="l"/>
                        </a:tabLst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Industrial</a:t>
                      </a:r>
                      <a:r>
                        <a:rPr sz="1100" spc="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100" spc="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1100" spc="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Non</a:t>
                      </a:r>
                      <a:r>
                        <a:rPr sz="1100" spc="1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HHI</a:t>
                      </a:r>
                      <a:r>
                        <a:rPr sz="1100" spc="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Males	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R="27368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751.528620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R="227965" algn="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875023" y="8170544"/>
            <a:ext cx="1068705" cy="88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R="117475" algn="r">
              <a:lnSpc>
                <a:spcPct val="100000"/>
              </a:lnSpc>
              <a:spcBef>
                <a:spcPts val="1250"/>
              </a:spcBef>
            </a:pPr>
            <a:r>
              <a:rPr sz="1100" spc="-5" dirty="0">
                <a:latin typeface="Lucida Sans Unicode"/>
                <a:cs typeface="Lucida Sans Unicode"/>
              </a:rPr>
              <a:t>3352.811737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Lucida Sans Unicode"/>
              <a:cs typeface="Lucida Sans Unicode"/>
            </a:endParaRPr>
          </a:p>
          <a:p>
            <a:pPr marR="65405" algn="r">
              <a:lnSpc>
                <a:spcPct val="100000"/>
              </a:lnSpc>
            </a:pPr>
            <a:r>
              <a:rPr sz="1100" spc="-45" dirty="0">
                <a:latin typeface="Lucida Sans Unicode"/>
                <a:cs typeface="Lucida Sans Unicode"/>
              </a:rPr>
              <a:t>34.000000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79272" y="3703320"/>
          <a:ext cx="6466840" cy="724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3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518">
                <a:tc>
                  <a:txBody>
                    <a:bodyPr/>
                    <a:lstStyle/>
                    <a:p>
                      <a:pPr marL="205740">
                        <a:lnSpc>
                          <a:spcPts val="1310"/>
                        </a:lnSpc>
                        <a:spcBef>
                          <a:spcPts val="85"/>
                        </a:spcBef>
                      </a:pPr>
                      <a:r>
                        <a:rPr sz="1100" spc="114" dirty="0">
                          <a:solidFill>
                            <a:srgbClr val="2E3D9F"/>
                          </a:solidFill>
                          <a:latin typeface="Lucida Sans Unicode"/>
                          <a:cs typeface="Lucida Sans Unicode"/>
                        </a:rPr>
                        <a:t>[7]: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L="127000">
                        <a:lnSpc>
                          <a:spcPts val="129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50%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480310" algn="r">
                        <a:lnSpc>
                          <a:spcPts val="1310"/>
                        </a:lnSpc>
                        <a:spcBef>
                          <a:spcPts val="138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123.000000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7526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735">
                <a:tc>
                  <a:txBody>
                    <a:bodyPr/>
                    <a:lstStyle/>
                    <a:p>
                      <a:pPr marR="43180" algn="ctr">
                        <a:lnSpc>
                          <a:spcPts val="125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75%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80310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447.750000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15">
                <a:tc>
                  <a:txBody>
                    <a:bodyPr/>
                    <a:lstStyle/>
                    <a:p>
                      <a:pPr marR="40640" algn="ctr">
                        <a:lnSpc>
                          <a:spcPts val="1280"/>
                        </a:lnSpc>
                      </a:pPr>
                      <a:r>
                        <a:rPr sz="1100" spc="-135" dirty="0">
                          <a:latin typeface="Lucida Sans Unicode"/>
                          <a:cs typeface="Lucida Sans Unicode"/>
                        </a:rPr>
                        <a:t>max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80310" algn="r">
                        <a:lnSpc>
                          <a:spcPts val="1280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55801.000000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454022" y="1097025"/>
            <a:ext cx="3651250" cy="157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Lucida Sans Unicode"/>
                <a:cs typeface="Lucida Sans Unicode"/>
              </a:rPr>
              <a:t>Industrial</a:t>
            </a:r>
            <a:r>
              <a:rPr sz="1100" spc="13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Category</a:t>
            </a:r>
            <a:r>
              <a:rPr sz="1100" spc="114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13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to</a:t>
            </a:r>
            <a:r>
              <a:rPr sz="1100" spc="1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U</a:t>
            </a:r>
            <a:r>
              <a:rPr sz="1100" spc="114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4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Non</a:t>
            </a:r>
            <a:r>
              <a:rPr sz="1100" spc="1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HHI</a:t>
            </a:r>
            <a:r>
              <a:rPr sz="1100" spc="10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4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Females</a:t>
            </a:r>
            <a:endParaRPr sz="1100">
              <a:latin typeface="Lucida Sans Unicode"/>
              <a:cs typeface="Lucida Sans Unicode"/>
            </a:endParaRPr>
          </a:p>
          <a:p>
            <a:pPr marL="2778125">
              <a:lnSpc>
                <a:spcPts val="1285"/>
              </a:lnSpc>
              <a:spcBef>
                <a:spcPts val="25"/>
              </a:spcBef>
            </a:pPr>
            <a:r>
              <a:rPr sz="1100" spc="-10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L="2778125">
              <a:lnSpc>
                <a:spcPts val="1285"/>
              </a:lnSpc>
            </a:pPr>
            <a:r>
              <a:rPr sz="1100" spc="-45" dirty="0">
                <a:latin typeface="Lucida Sans Unicode"/>
                <a:cs typeface="Lucida Sans Unicode"/>
              </a:rPr>
              <a:t>892.754209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ct val="100000"/>
              </a:lnSpc>
            </a:pPr>
            <a:r>
              <a:rPr sz="1100" spc="-5" dirty="0">
                <a:latin typeface="Lucida Sans Unicode"/>
                <a:cs typeface="Lucida Sans Unicode"/>
              </a:rPr>
              <a:t>3988.125301</a:t>
            </a:r>
            <a:endParaRPr sz="1100">
              <a:latin typeface="Lucida Sans Unicode"/>
              <a:cs typeface="Lucida Sans Unicode"/>
            </a:endParaRPr>
          </a:p>
          <a:p>
            <a:pPr marR="95885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83820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30.500000</a:t>
            </a:r>
            <a:endParaRPr sz="1100">
              <a:latin typeface="Lucida Sans Unicode"/>
              <a:cs typeface="Lucida Sans Unicode"/>
            </a:endParaRPr>
          </a:p>
          <a:p>
            <a:pPr marR="74295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135.000000</a:t>
            </a:r>
            <a:endParaRPr sz="1100">
              <a:latin typeface="Lucida Sans Unicode"/>
              <a:cs typeface="Lucida Sans Unicode"/>
            </a:endParaRPr>
          </a:p>
          <a:p>
            <a:pPr marR="74295" algn="r">
              <a:lnSpc>
                <a:spcPct val="100000"/>
              </a:lnSpc>
              <a:spcBef>
                <a:spcPts val="45"/>
              </a:spcBef>
            </a:pPr>
            <a:r>
              <a:rPr sz="1100" spc="-45" dirty="0">
                <a:latin typeface="Lucida Sans Unicode"/>
                <a:cs typeface="Lucida Sans Unicode"/>
              </a:rPr>
              <a:t>500.000000</a:t>
            </a:r>
            <a:endParaRPr sz="1100">
              <a:latin typeface="Lucida Sans Unicode"/>
              <a:cs typeface="Lucida Sans Unicode"/>
            </a:endParaRPr>
          </a:p>
          <a:p>
            <a:pPr marR="50165" algn="r">
              <a:lnSpc>
                <a:spcPct val="100000"/>
              </a:lnSpc>
              <a:spcBef>
                <a:spcPts val="195"/>
              </a:spcBef>
            </a:pPr>
            <a:r>
              <a:rPr sz="1100" spc="-45" dirty="0">
                <a:latin typeface="Lucida Sans Unicode"/>
                <a:cs typeface="Lucida Sans Unicode"/>
              </a:rPr>
              <a:t>66287.000000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724" y="1267713"/>
            <a:ext cx="412750" cy="140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55" dirty="0">
                <a:latin typeface="Lucida Sans Unicode"/>
                <a:cs typeface="Lucida Sans Unicode"/>
              </a:rPr>
              <a:t>mean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 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min </a:t>
            </a:r>
            <a:r>
              <a:rPr sz="1100" spc="-50" dirty="0">
                <a:latin typeface="Lucida Sans Unicode"/>
                <a:cs typeface="Lucida Sans Unicode"/>
              </a:rPr>
              <a:t> 25%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50" dirty="0">
                <a:latin typeface="Lucida Sans Unicode"/>
                <a:cs typeface="Lucida Sans Unicode"/>
              </a:rPr>
              <a:t>50%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50" dirty="0">
                <a:latin typeface="Lucida Sans Unicode"/>
                <a:cs typeface="Lucida Sans Unicode"/>
              </a:rPr>
              <a:t>75%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55" dirty="0">
                <a:latin typeface="Lucida Sans Unicode"/>
                <a:cs typeface="Lucida Sans Unicode"/>
              </a:rPr>
              <a:t>max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7724" y="2825876"/>
            <a:ext cx="15678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Lucida Sans Unicode"/>
                <a:cs typeface="Lucida Sans Unicode"/>
              </a:rPr>
              <a:t>[8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rows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x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63</a:t>
            </a:r>
            <a:r>
              <a:rPr sz="1100" spc="4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columns]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61568" y="4745896"/>
          <a:ext cx="6387465" cy="4511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5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66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114" dirty="0">
                          <a:solidFill>
                            <a:srgbClr val="D64313"/>
                          </a:solidFill>
                          <a:latin typeface="Lucida Sans Unicode"/>
                          <a:cs typeface="Lucida Sans Unicode"/>
                        </a:rPr>
                        <a:t>[7]: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60" dirty="0">
                          <a:latin typeface="Lucida Sans Unicode"/>
                          <a:cs typeface="Lucida Sans Unicode"/>
                        </a:rPr>
                        <a:t>(0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 gridSpan="2"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611825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0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0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5260">
                        <a:lnSpc>
                          <a:spcPts val="1200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13666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4775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254780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4775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290624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2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5260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52270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589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56845" marB="0"/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ts val="121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40605" algn="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143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5684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8285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1631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8285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1903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40605" algn="r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297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1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62830" algn="r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 marR="333375" indent="73025">
                        <a:lnSpc>
                          <a:spcPts val="132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Name:</a:t>
                      </a:r>
                      <a:r>
                        <a:rPr sz="1100" spc="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Worked</a:t>
                      </a:r>
                      <a:r>
                        <a:rPr sz="1100" spc="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for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months</a:t>
                      </a:r>
                      <a:r>
                        <a:rPr sz="1100" spc="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20" dirty="0">
                          <a:latin typeface="Lucida Sans Unicode"/>
                          <a:cs typeface="Lucida Sans Unicode"/>
                        </a:rPr>
                        <a:t>or</a:t>
                      </a:r>
                      <a:r>
                        <a:rPr sz="1100" spc="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more</a:t>
                      </a: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but</a:t>
                      </a:r>
                      <a:r>
                        <a:rPr sz="1100" spc="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less</a:t>
                      </a:r>
                      <a:r>
                        <a:rPr sz="1100" spc="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than</a:t>
                      </a: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6</a:t>
                      </a:r>
                      <a:r>
                        <a:rPr sz="1100" spc="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months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Females,</a:t>
                      </a:r>
                      <a:r>
                        <a:rPr sz="1100" spc="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Length: </a:t>
                      </a:r>
                      <a:r>
                        <a:rPr sz="1100" spc="-3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30" dirty="0">
                          <a:latin typeface="Lucida Sans Unicode"/>
                          <a:cs typeface="Lucida Sans Unicode"/>
                        </a:rPr>
                        <a:t>594,</a:t>
                      </a:r>
                      <a:r>
                        <a:rPr sz="1100" spc="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dtype:</a:t>
                      </a:r>
                      <a:r>
                        <a:rPr sz="1100" spc="1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20" dirty="0">
                          <a:latin typeface="Lucida Sans Unicode"/>
                          <a:cs typeface="Lucida Sans Unicode"/>
                        </a:rPr>
                        <a:t>int64,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80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275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175" marB="0"/>
                </a:tc>
                <a:tc gridSpan="2">
                  <a:txBody>
                    <a:bodyPr/>
                    <a:lstStyle/>
                    <a:p>
                      <a:pPr marL="104775">
                        <a:lnSpc>
                          <a:spcPts val="1275"/>
                        </a:lnSpc>
                        <a:spcBef>
                          <a:spcPts val="25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589003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6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21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5260">
                        <a:lnSpc>
                          <a:spcPts val="1210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14125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4775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259560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4775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251957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79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26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5260">
                        <a:lnSpc>
                          <a:spcPts val="126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62833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59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310"/>
                        </a:lnSpc>
                        <a:spcBef>
                          <a:spcPts val="1235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589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56845" marB="0"/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ts val="121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40605" algn="r">
                        <a:lnSpc>
                          <a:spcPts val="1310"/>
                        </a:lnSpc>
                        <a:spcBef>
                          <a:spcPts val="1235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129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56845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22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8285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1654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8285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1769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0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40605" algn="r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399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08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62830" algn="r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5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1255"/>
                        </a:lnSpc>
                      </a:pPr>
                      <a:r>
                        <a:rPr sz="1100" spc="-110" dirty="0">
                          <a:latin typeface="Lucida Sans Unicode"/>
                          <a:cs typeface="Lucida Sans Unicode"/>
                        </a:rPr>
                        <a:t>Name: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Worked</a:t>
                      </a:r>
                      <a:r>
                        <a:rPr sz="1100" spc="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for</a:t>
                      </a:r>
                      <a:r>
                        <a:rPr sz="1100" spc="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sz="1100" spc="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months</a:t>
                      </a:r>
                      <a:r>
                        <a:rPr sz="1100" spc="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or</a:t>
                      </a:r>
                      <a:r>
                        <a:rPr sz="1100" spc="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more</a:t>
                      </a:r>
                      <a:r>
                        <a:rPr sz="1100" spc="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but</a:t>
                      </a:r>
                      <a:r>
                        <a:rPr sz="1100" spc="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less</a:t>
                      </a:r>
                      <a:r>
                        <a:rPr sz="1100" spc="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than</a:t>
                      </a:r>
                      <a:r>
                        <a:rPr sz="1100" spc="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6</a:t>
                      </a:r>
                      <a:r>
                        <a:rPr sz="1100" spc="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months</a:t>
                      </a:r>
                      <a:r>
                        <a:rPr sz="1100" spc="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Males,</a:t>
                      </a:r>
                      <a:r>
                        <a:rPr sz="1100" spc="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Length:</a:t>
                      </a:r>
                      <a:r>
                        <a:rPr sz="1100" spc="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594,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90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dtype: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1750">
                        <a:lnSpc>
                          <a:spcPts val="1290"/>
                        </a:lnSpc>
                      </a:pPr>
                      <a:r>
                        <a:rPr sz="1100" spc="50" dirty="0">
                          <a:latin typeface="Lucida Sans Unicode"/>
                          <a:cs typeface="Lucida Sans Unicode"/>
                        </a:rPr>
                        <a:t>int64)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914400" y="3674490"/>
            <a:ext cx="5943600" cy="248920"/>
            <a:chOff x="914400" y="3674490"/>
            <a:chExt cx="5943600" cy="248920"/>
          </a:xfrm>
        </p:grpSpPr>
        <p:sp>
          <p:nvSpPr>
            <p:cNvPr id="8" name="object 8"/>
            <p:cNvSpPr/>
            <p:nvPr/>
          </p:nvSpPr>
          <p:spPr>
            <a:xfrm>
              <a:off x="914400" y="3674490"/>
              <a:ext cx="5943600" cy="248920"/>
            </a:xfrm>
            <a:custGeom>
              <a:avLst/>
              <a:gdLst/>
              <a:ahLst/>
              <a:cxnLst/>
              <a:rect l="l" t="t" r="r" b="b"/>
              <a:pathLst>
                <a:path w="5943600" h="248920">
                  <a:moveTo>
                    <a:pt x="5918200" y="0"/>
                  </a:moveTo>
                  <a:lnTo>
                    <a:pt x="25400" y="0"/>
                  </a:lnTo>
                  <a:lnTo>
                    <a:pt x="15240" y="1905"/>
                  </a:lnTo>
                  <a:lnTo>
                    <a:pt x="7619" y="7620"/>
                  </a:lnTo>
                  <a:lnTo>
                    <a:pt x="1905" y="15239"/>
                  </a:lnTo>
                  <a:lnTo>
                    <a:pt x="0" y="25400"/>
                  </a:lnTo>
                  <a:lnTo>
                    <a:pt x="0" y="223520"/>
                  </a:lnTo>
                  <a:lnTo>
                    <a:pt x="1905" y="233680"/>
                  </a:lnTo>
                  <a:lnTo>
                    <a:pt x="7619" y="241935"/>
                  </a:lnTo>
                  <a:lnTo>
                    <a:pt x="15240" y="247014"/>
                  </a:lnTo>
                  <a:lnTo>
                    <a:pt x="25400" y="248920"/>
                  </a:lnTo>
                  <a:lnTo>
                    <a:pt x="5918200" y="248920"/>
                  </a:lnTo>
                  <a:lnTo>
                    <a:pt x="5928359" y="247014"/>
                  </a:lnTo>
                  <a:lnTo>
                    <a:pt x="5935980" y="241935"/>
                  </a:lnTo>
                  <a:lnTo>
                    <a:pt x="5941695" y="233680"/>
                  </a:lnTo>
                  <a:lnTo>
                    <a:pt x="5943600" y="223520"/>
                  </a:lnTo>
                  <a:lnTo>
                    <a:pt x="5943600" y="25400"/>
                  </a:lnTo>
                  <a:lnTo>
                    <a:pt x="5941695" y="15239"/>
                  </a:lnTo>
                  <a:lnTo>
                    <a:pt x="5935980" y="7620"/>
                  </a:lnTo>
                  <a:lnTo>
                    <a:pt x="5928359" y="1905"/>
                  </a:lnTo>
                  <a:lnTo>
                    <a:pt x="591820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6591" y="3703319"/>
              <a:ext cx="5919470" cy="170815"/>
            </a:xfrm>
            <a:custGeom>
              <a:avLst/>
              <a:gdLst/>
              <a:ahLst/>
              <a:cxnLst/>
              <a:rect l="l" t="t" r="r" b="b"/>
              <a:pathLst>
                <a:path w="5919470" h="170814">
                  <a:moveTo>
                    <a:pt x="5919216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919216" y="170687"/>
                  </a:lnTo>
                  <a:lnTo>
                    <a:pt x="591921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56271" y="3741292"/>
              <a:ext cx="24765" cy="102235"/>
            </a:xfrm>
            <a:custGeom>
              <a:avLst/>
              <a:gdLst/>
              <a:ahLst/>
              <a:cxnLst/>
              <a:rect l="l" t="t" r="r" b="b"/>
              <a:pathLst>
                <a:path w="24765" h="102235">
                  <a:moveTo>
                    <a:pt x="24244" y="0"/>
                  </a:moveTo>
                  <a:lnTo>
                    <a:pt x="0" y="2540"/>
                  </a:lnTo>
                  <a:lnTo>
                    <a:pt x="0" y="11049"/>
                  </a:lnTo>
                  <a:lnTo>
                    <a:pt x="13182" y="11049"/>
                  </a:lnTo>
                  <a:lnTo>
                    <a:pt x="13182" y="102235"/>
                  </a:lnTo>
                  <a:lnTo>
                    <a:pt x="24244" y="102235"/>
                  </a:lnTo>
                  <a:lnTo>
                    <a:pt x="242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820" y="984249"/>
            <a:ext cx="3098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90" dirty="0">
                <a:solidFill>
                  <a:srgbClr val="2E3D9F"/>
                </a:solidFill>
                <a:latin typeface="Lucida Sans Unicode"/>
                <a:cs typeface="Lucida Sans Unicode"/>
              </a:rPr>
              <a:t>[</a:t>
            </a:r>
            <a:r>
              <a:rPr sz="1100" spc="190" dirty="0">
                <a:solidFill>
                  <a:srgbClr val="2E3D9F"/>
                </a:solidFill>
                <a:latin typeface="Lucida Sans Unicode"/>
                <a:cs typeface="Lucida Sans Unicode"/>
              </a:rPr>
              <a:t>8</a:t>
            </a:r>
            <a:r>
              <a:rPr sz="1100" spc="85" dirty="0">
                <a:solidFill>
                  <a:srgbClr val="2E3D9F"/>
                </a:solidFill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400" y="1010285"/>
            <a:ext cx="5943600" cy="248920"/>
            <a:chOff x="914400" y="1010285"/>
            <a:chExt cx="5943600" cy="248920"/>
          </a:xfrm>
        </p:grpSpPr>
        <p:sp>
          <p:nvSpPr>
            <p:cNvPr id="4" name="object 4"/>
            <p:cNvSpPr/>
            <p:nvPr/>
          </p:nvSpPr>
          <p:spPr>
            <a:xfrm>
              <a:off x="914400" y="1010285"/>
              <a:ext cx="5943600" cy="248920"/>
            </a:xfrm>
            <a:custGeom>
              <a:avLst/>
              <a:gdLst/>
              <a:ahLst/>
              <a:cxnLst/>
              <a:rect l="l" t="t" r="r" b="b"/>
              <a:pathLst>
                <a:path w="5943600" h="248919">
                  <a:moveTo>
                    <a:pt x="5918200" y="0"/>
                  </a:moveTo>
                  <a:lnTo>
                    <a:pt x="25400" y="0"/>
                  </a:lnTo>
                  <a:lnTo>
                    <a:pt x="15240" y="1905"/>
                  </a:lnTo>
                  <a:lnTo>
                    <a:pt x="7619" y="7620"/>
                  </a:lnTo>
                  <a:lnTo>
                    <a:pt x="1905" y="15240"/>
                  </a:lnTo>
                  <a:lnTo>
                    <a:pt x="0" y="25400"/>
                  </a:lnTo>
                  <a:lnTo>
                    <a:pt x="0" y="223520"/>
                  </a:lnTo>
                  <a:lnTo>
                    <a:pt x="1905" y="233680"/>
                  </a:lnTo>
                  <a:lnTo>
                    <a:pt x="7619" y="241935"/>
                  </a:lnTo>
                  <a:lnTo>
                    <a:pt x="15240" y="247015"/>
                  </a:lnTo>
                  <a:lnTo>
                    <a:pt x="25400" y="248920"/>
                  </a:lnTo>
                  <a:lnTo>
                    <a:pt x="5918200" y="248920"/>
                  </a:lnTo>
                  <a:lnTo>
                    <a:pt x="5928359" y="247015"/>
                  </a:lnTo>
                  <a:lnTo>
                    <a:pt x="5935980" y="241935"/>
                  </a:lnTo>
                  <a:lnTo>
                    <a:pt x="5941695" y="233680"/>
                  </a:lnTo>
                  <a:lnTo>
                    <a:pt x="5943600" y="223520"/>
                  </a:lnTo>
                  <a:lnTo>
                    <a:pt x="5943600" y="25400"/>
                  </a:lnTo>
                  <a:lnTo>
                    <a:pt x="5941695" y="15240"/>
                  </a:lnTo>
                  <a:lnTo>
                    <a:pt x="5935980" y="7620"/>
                  </a:lnTo>
                  <a:lnTo>
                    <a:pt x="5928359" y="1905"/>
                  </a:lnTo>
                  <a:lnTo>
                    <a:pt x="591820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6591" y="1036320"/>
              <a:ext cx="5919470" cy="170815"/>
            </a:xfrm>
            <a:custGeom>
              <a:avLst/>
              <a:gdLst/>
              <a:ahLst/>
              <a:cxnLst/>
              <a:rect l="l" t="t" r="r" b="b"/>
              <a:pathLst>
                <a:path w="5919470" h="170815">
                  <a:moveTo>
                    <a:pt x="5919216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5919216" y="170688"/>
                  </a:lnTo>
                  <a:lnTo>
                    <a:pt x="591921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0498" y="1068437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4" h="108584">
                  <a:moveTo>
                    <a:pt x="24269" y="0"/>
                  </a:moveTo>
                  <a:lnTo>
                    <a:pt x="0" y="0"/>
                  </a:lnTo>
                  <a:lnTo>
                    <a:pt x="0" y="108089"/>
                  </a:lnTo>
                  <a:lnTo>
                    <a:pt x="24269" y="108089"/>
                  </a:lnTo>
                  <a:lnTo>
                    <a:pt x="24269" y="0"/>
                  </a:lnTo>
                  <a:close/>
                </a:path>
                <a:path w="108584" h="108584">
                  <a:moveTo>
                    <a:pt x="108267" y="23761"/>
                  </a:moveTo>
                  <a:lnTo>
                    <a:pt x="105918" y="17030"/>
                  </a:lnTo>
                  <a:lnTo>
                    <a:pt x="96520" y="6743"/>
                  </a:lnTo>
                  <a:lnTo>
                    <a:pt x="90284" y="4203"/>
                  </a:lnTo>
                  <a:lnTo>
                    <a:pt x="75196" y="4203"/>
                  </a:lnTo>
                  <a:lnTo>
                    <a:pt x="67868" y="6362"/>
                  </a:lnTo>
                  <a:lnTo>
                    <a:pt x="60490" y="10553"/>
                  </a:lnTo>
                  <a:lnTo>
                    <a:pt x="60490" y="22491"/>
                  </a:lnTo>
                  <a:lnTo>
                    <a:pt x="68300" y="17030"/>
                  </a:lnTo>
                  <a:lnTo>
                    <a:pt x="75057" y="14363"/>
                  </a:lnTo>
                  <a:lnTo>
                    <a:pt x="85674" y="14363"/>
                  </a:lnTo>
                  <a:lnTo>
                    <a:pt x="89509" y="16014"/>
                  </a:lnTo>
                  <a:lnTo>
                    <a:pt x="95084" y="22491"/>
                  </a:lnTo>
                  <a:lnTo>
                    <a:pt x="96469" y="26936"/>
                  </a:lnTo>
                  <a:lnTo>
                    <a:pt x="96469" y="32524"/>
                  </a:lnTo>
                  <a:lnTo>
                    <a:pt x="77914" y="66306"/>
                  </a:lnTo>
                  <a:lnTo>
                    <a:pt x="71183" y="74269"/>
                  </a:lnTo>
                  <a:lnTo>
                    <a:pt x="65697" y="81915"/>
                  </a:lnTo>
                  <a:lnTo>
                    <a:pt x="61429" y="89268"/>
                  </a:lnTo>
                  <a:lnTo>
                    <a:pt x="58407" y="96278"/>
                  </a:lnTo>
                  <a:lnTo>
                    <a:pt x="58407" y="108089"/>
                  </a:lnTo>
                  <a:lnTo>
                    <a:pt x="107873" y="108089"/>
                  </a:lnTo>
                  <a:lnTo>
                    <a:pt x="107873" y="96278"/>
                  </a:lnTo>
                  <a:lnTo>
                    <a:pt x="71767" y="96278"/>
                  </a:lnTo>
                  <a:lnTo>
                    <a:pt x="73507" y="89928"/>
                  </a:lnTo>
                  <a:lnTo>
                    <a:pt x="76657" y="83426"/>
                  </a:lnTo>
                  <a:lnTo>
                    <a:pt x="81203" y="76784"/>
                  </a:lnTo>
                  <a:lnTo>
                    <a:pt x="87160" y="69989"/>
                  </a:lnTo>
                  <a:lnTo>
                    <a:pt x="97891" y="58813"/>
                  </a:lnTo>
                  <a:lnTo>
                    <a:pt x="102323" y="53098"/>
                  </a:lnTo>
                  <a:lnTo>
                    <a:pt x="107073" y="43700"/>
                  </a:lnTo>
                  <a:lnTo>
                    <a:pt x="108267" y="38366"/>
                  </a:lnTo>
                  <a:lnTo>
                    <a:pt x="108267" y="237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61568" y="895002"/>
          <a:ext cx="5943600" cy="4167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4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866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114" dirty="0">
                          <a:solidFill>
                            <a:srgbClr val="D64313"/>
                          </a:solidFill>
                          <a:latin typeface="Lucida Sans Unicode"/>
                          <a:cs typeface="Lucida Sans Unicode"/>
                        </a:rPr>
                        <a:t>[8]: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60" dirty="0">
                          <a:latin typeface="Lucida Sans Unicode"/>
                          <a:cs typeface="Lucida Sans Unicode"/>
                        </a:rPr>
                        <a:t>(0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 gridSpan="2"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3565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1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210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4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6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7950">
                        <a:lnSpc>
                          <a:spcPts val="1260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1754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7950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1619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9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2065" marB="0"/>
                </a:tc>
                <a:tc gridSpan="2">
                  <a:txBody>
                    <a:bodyPr/>
                    <a:lstStyle/>
                    <a:p>
                      <a:pPr marL="181610">
                        <a:lnSpc>
                          <a:spcPts val="1270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175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L="107950">
                        <a:lnSpc>
                          <a:spcPts val="122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1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60"/>
                        </a:lnSpc>
                        <a:spcBef>
                          <a:spcPts val="70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589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260"/>
                        </a:lnSpc>
                        <a:spcBef>
                          <a:spcPts val="70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1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0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20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20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2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33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9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1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1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6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-110" dirty="0">
                          <a:latin typeface="Lucida Sans Unicode"/>
                          <a:cs typeface="Lucida Sans Unicode"/>
                        </a:rPr>
                        <a:t>Name: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40" marB="0"/>
                </a:tc>
                <a:tc gridSpan="2"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70" dirty="0">
                          <a:latin typeface="Lucida Sans Unicode"/>
                          <a:cs typeface="Lucida Sans Unicode"/>
                        </a:rPr>
                        <a:t>Industrial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1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1100" spc="1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1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Females,</a:t>
                      </a:r>
                      <a:r>
                        <a:rPr sz="1100" spc="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Length:</a:t>
                      </a:r>
                      <a:r>
                        <a:rPr sz="1100" spc="1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594,</a:t>
                      </a:r>
                      <a:r>
                        <a:rPr sz="1100" spc="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dtype:</a:t>
                      </a:r>
                      <a:r>
                        <a:rPr sz="1100" spc="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int64,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69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21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7950">
                        <a:lnSpc>
                          <a:spcPts val="121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11080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122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1610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7536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5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1610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3205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38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29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67005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290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211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29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60"/>
                        </a:lnSpc>
                        <a:spcBef>
                          <a:spcPts val="630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589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001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7005" marB="0"/>
                </a:tc>
                <a:tc>
                  <a:txBody>
                    <a:bodyPr/>
                    <a:lstStyle/>
                    <a:p>
                      <a:pPr marR="327660" algn="r">
                        <a:lnSpc>
                          <a:spcPts val="1260"/>
                        </a:lnSpc>
                        <a:spcBef>
                          <a:spcPts val="630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00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6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0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8135" algn="r">
                        <a:lnSpc>
                          <a:spcPts val="120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44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8135" algn="r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35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08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7660" algn="r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41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19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7660" algn="r">
                        <a:lnSpc>
                          <a:spcPts val="119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5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10" dirty="0">
                          <a:latin typeface="Lucida Sans Unicode"/>
                          <a:cs typeface="Lucida Sans Unicode"/>
                        </a:rPr>
                        <a:t>Name: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445" marB="0"/>
                </a:tc>
                <a:tc gridSpan="2"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70" dirty="0">
                          <a:latin typeface="Lucida Sans Unicode"/>
                          <a:cs typeface="Lucida Sans Unicode"/>
                        </a:rPr>
                        <a:t>Industrial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4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18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Q</a:t>
                      </a:r>
                      <a:r>
                        <a:rPr sz="1100" spc="19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Persons,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Length:</a:t>
                      </a:r>
                      <a:r>
                        <a:rPr sz="1100" spc="2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594,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dtype:</a:t>
                      </a:r>
                      <a:r>
                        <a:rPr sz="1100" spc="2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int64)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72820" y="5219191"/>
            <a:ext cx="3098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90" dirty="0">
                <a:solidFill>
                  <a:srgbClr val="2E3D9F"/>
                </a:solidFill>
                <a:latin typeface="Lucida Sans Unicode"/>
                <a:cs typeface="Lucida Sans Unicode"/>
              </a:rPr>
              <a:t>[</a:t>
            </a:r>
            <a:r>
              <a:rPr sz="1100" spc="190" dirty="0">
                <a:solidFill>
                  <a:srgbClr val="2E3D9F"/>
                </a:solidFill>
                <a:latin typeface="Lucida Sans Unicode"/>
                <a:cs typeface="Lucida Sans Unicode"/>
              </a:rPr>
              <a:t>9</a:t>
            </a:r>
            <a:r>
              <a:rPr sz="1100" spc="85" dirty="0">
                <a:solidFill>
                  <a:srgbClr val="2E3D9F"/>
                </a:solidFill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100" y="5206491"/>
            <a:ext cx="5918835" cy="179768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1235"/>
              </a:lnSpc>
            </a:pPr>
            <a:r>
              <a:rPr sz="1100" i="1" spc="80" dirty="0">
                <a:solidFill>
                  <a:srgbClr val="3C7979"/>
                </a:solidFill>
                <a:latin typeface="Cambria"/>
                <a:cs typeface="Cambria"/>
              </a:rPr>
              <a:t>#</a:t>
            </a:r>
            <a:r>
              <a:rPr sz="1100" i="1" spc="12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65" dirty="0">
                <a:solidFill>
                  <a:srgbClr val="3C7979"/>
                </a:solidFill>
                <a:latin typeface="Cambria"/>
                <a:cs typeface="Cambria"/>
              </a:rPr>
              <a:t>assigning </a:t>
            </a:r>
            <a:r>
              <a:rPr sz="1100" i="1" spc="10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65" dirty="0">
                <a:solidFill>
                  <a:srgbClr val="3C7979"/>
                </a:solidFill>
                <a:latin typeface="Cambria"/>
                <a:cs typeface="Cambria"/>
              </a:rPr>
              <a:t>the </a:t>
            </a:r>
            <a:r>
              <a:rPr sz="1100" i="1" spc="114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55" dirty="0">
                <a:solidFill>
                  <a:srgbClr val="3C7979"/>
                </a:solidFill>
                <a:latin typeface="Cambria"/>
                <a:cs typeface="Cambria"/>
              </a:rPr>
              <a:t>csv </a:t>
            </a:r>
            <a:r>
              <a:rPr sz="1100" i="1" spc="12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75" dirty="0">
                <a:solidFill>
                  <a:srgbClr val="3C7979"/>
                </a:solidFill>
                <a:latin typeface="Cambria"/>
                <a:cs typeface="Cambria"/>
              </a:rPr>
              <a:t>data</a:t>
            </a:r>
            <a:r>
              <a:rPr sz="1100" i="1" spc="38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70" dirty="0">
                <a:solidFill>
                  <a:srgbClr val="3C7979"/>
                </a:solidFill>
                <a:latin typeface="Cambria"/>
                <a:cs typeface="Cambria"/>
              </a:rPr>
              <a:t>to </a:t>
            </a:r>
            <a:r>
              <a:rPr sz="1100" i="1" spc="9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60" dirty="0">
                <a:solidFill>
                  <a:srgbClr val="3C7979"/>
                </a:solidFill>
                <a:latin typeface="Cambria"/>
                <a:cs typeface="Cambria"/>
              </a:rPr>
              <a:t>variable </a:t>
            </a:r>
            <a:r>
              <a:rPr sz="1100" i="1" spc="12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60" dirty="0">
                <a:solidFill>
                  <a:srgbClr val="3C7979"/>
                </a:solidFill>
                <a:latin typeface="Cambria"/>
                <a:cs typeface="Cambria"/>
              </a:rPr>
              <a:t>of </a:t>
            </a:r>
            <a:r>
              <a:rPr sz="1100" i="1" spc="10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60" dirty="0">
                <a:solidFill>
                  <a:srgbClr val="3C7979"/>
                </a:solidFill>
                <a:latin typeface="Cambria"/>
                <a:cs typeface="Cambria"/>
              </a:rPr>
              <a:t>piechart</a:t>
            </a:r>
            <a:endParaRPr sz="1100">
              <a:latin typeface="Cambria"/>
              <a:cs typeface="Cambria"/>
            </a:endParaRPr>
          </a:p>
          <a:p>
            <a:pPr marL="36195">
              <a:lnSpc>
                <a:spcPct val="100000"/>
              </a:lnSpc>
              <a:spcBef>
                <a:spcPts val="95"/>
              </a:spcBef>
            </a:pPr>
            <a:r>
              <a:rPr sz="1100" spc="10" dirty="0">
                <a:latin typeface="Lucida Sans Unicode"/>
                <a:cs typeface="Lucida Sans Unicode"/>
              </a:rPr>
              <a:t>pie_chart_data</a:t>
            </a:r>
            <a:r>
              <a:rPr sz="1100" spc="254" dirty="0">
                <a:latin typeface="Lucida Sans Unicode"/>
                <a:cs typeface="Lucida Sans Unicode"/>
              </a:rPr>
              <a:t> </a:t>
            </a:r>
            <a:r>
              <a:rPr sz="1100" spc="-34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df[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'Worked</a:t>
            </a:r>
            <a:r>
              <a:rPr sz="1100" spc="23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50" dirty="0">
                <a:solidFill>
                  <a:srgbClr val="B92020"/>
                </a:solidFill>
                <a:latin typeface="Lucida Sans Unicode"/>
                <a:cs typeface="Lucida Sans Unicode"/>
              </a:rPr>
              <a:t>for</a:t>
            </a:r>
            <a:r>
              <a:rPr sz="1100" spc="25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150" dirty="0">
                <a:solidFill>
                  <a:srgbClr val="B92020"/>
                </a:solidFill>
                <a:latin typeface="Lucida Sans Unicode"/>
                <a:cs typeface="Lucida Sans Unicode"/>
              </a:rPr>
              <a:t>3</a:t>
            </a:r>
            <a:r>
              <a:rPr sz="1100" spc="254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110" dirty="0">
                <a:solidFill>
                  <a:srgbClr val="B92020"/>
                </a:solidFill>
                <a:latin typeface="Lucida Sans Unicode"/>
                <a:cs typeface="Lucida Sans Unicode"/>
              </a:rPr>
              <a:t>months</a:t>
            </a:r>
            <a:r>
              <a:rPr sz="1100" spc="229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5" dirty="0">
                <a:solidFill>
                  <a:srgbClr val="B92020"/>
                </a:solidFill>
                <a:latin typeface="Lucida Sans Unicode"/>
                <a:cs typeface="Lucida Sans Unicode"/>
              </a:rPr>
              <a:t>or</a:t>
            </a:r>
            <a:r>
              <a:rPr sz="1100" spc="23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145" dirty="0">
                <a:solidFill>
                  <a:srgbClr val="B92020"/>
                </a:solidFill>
                <a:latin typeface="Lucida Sans Unicode"/>
                <a:cs typeface="Lucida Sans Unicode"/>
              </a:rPr>
              <a:t>more</a:t>
            </a:r>
            <a:r>
              <a:rPr sz="1100" spc="254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B92020"/>
                </a:solidFill>
                <a:latin typeface="Lucida Sans Unicode"/>
                <a:cs typeface="Lucida Sans Unicode"/>
              </a:rPr>
              <a:t>but</a:t>
            </a:r>
            <a:r>
              <a:rPr sz="1100" spc="24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50" dirty="0">
                <a:solidFill>
                  <a:srgbClr val="B92020"/>
                </a:solidFill>
                <a:latin typeface="Lucida Sans Unicode"/>
                <a:cs typeface="Lucida Sans Unicode"/>
              </a:rPr>
              <a:t>less</a:t>
            </a:r>
            <a:r>
              <a:rPr sz="1100" spc="22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B92020"/>
                </a:solidFill>
                <a:latin typeface="Lucida Sans Unicode"/>
                <a:cs typeface="Lucida Sans Unicode"/>
              </a:rPr>
              <a:t>than</a:t>
            </a:r>
            <a:r>
              <a:rPr sz="1100" spc="254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150" dirty="0">
                <a:solidFill>
                  <a:srgbClr val="B92020"/>
                </a:solidFill>
                <a:latin typeface="Lucida Sans Unicode"/>
                <a:cs typeface="Lucida Sans Unicode"/>
              </a:rPr>
              <a:t>6</a:t>
            </a:r>
            <a:r>
              <a:rPr sz="1100" spc="23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110" dirty="0">
                <a:solidFill>
                  <a:srgbClr val="B92020"/>
                </a:solidFill>
                <a:latin typeface="Lucida Sans Unicode"/>
                <a:cs typeface="Lucida Sans Unicode"/>
              </a:rPr>
              <a:t>months</a:t>
            </a:r>
            <a:r>
              <a:rPr sz="1100" spc="25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B92020"/>
                </a:solidFill>
                <a:latin typeface="Lucida Sans Unicode"/>
                <a:cs typeface="Lucida Sans Unicode"/>
              </a:rPr>
              <a:t>-</a:t>
            </a:r>
            <a:r>
              <a:rPr sz="1100" spc="229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210" dirty="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39700">
              <a:lnSpc>
                <a:spcPts val="1285"/>
              </a:lnSpc>
              <a:spcBef>
                <a:spcPts val="190"/>
              </a:spcBef>
            </a:pPr>
            <a:r>
              <a:rPr sz="600" spc="40" dirty="0">
                <a:solidFill>
                  <a:srgbClr val="FF0000"/>
                </a:solidFill>
                <a:latin typeface="Cambria Math"/>
                <a:cs typeface="Cambria Math"/>
              </a:rPr>
              <a:t>↪</a:t>
            </a:r>
            <a:r>
              <a:rPr sz="1100" spc="40" dirty="0">
                <a:solidFill>
                  <a:srgbClr val="B92020"/>
                </a:solidFill>
                <a:latin typeface="Lucida Sans Unicode"/>
                <a:cs typeface="Lucida Sans Unicode"/>
              </a:rPr>
              <a:t>Persons'</a:t>
            </a:r>
            <a:r>
              <a:rPr sz="1100" spc="40" dirty="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  <a:p>
            <a:pPr marL="36195">
              <a:lnSpc>
                <a:spcPts val="1285"/>
              </a:lnSpc>
            </a:pPr>
            <a:r>
              <a:rPr sz="1100" i="1" spc="100" dirty="0">
                <a:solidFill>
                  <a:srgbClr val="3C7979"/>
                </a:solidFill>
                <a:latin typeface="Cambria"/>
                <a:cs typeface="Cambria"/>
              </a:rPr>
              <a:t>#asigning</a:t>
            </a:r>
            <a:r>
              <a:rPr sz="1100" i="1" spc="24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95" dirty="0">
                <a:solidFill>
                  <a:srgbClr val="3C7979"/>
                </a:solidFill>
                <a:latin typeface="Cambria"/>
                <a:cs typeface="Cambria"/>
              </a:rPr>
              <a:t>values</a:t>
            </a:r>
            <a:r>
              <a:rPr sz="1100" i="1" spc="23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90" dirty="0">
                <a:solidFill>
                  <a:srgbClr val="3C7979"/>
                </a:solidFill>
                <a:latin typeface="Cambria"/>
                <a:cs typeface="Cambria"/>
              </a:rPr>
              <a:t>to</a:t>
            </a:r>
            <a:r>
              <a:rPr sz="1100" i="1" spc="23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90" dirty="0">
                <a:solidFill>
                  <a:srgbClr val="3C7979"/>
                </a:solidFill>
                <a:latin typeface="Cambria"/>
                <a:cs typeface="Cambria"/>
              </a:rPr>
              <a:t>the</a:t>
            </a:r>
            <a:r>
              <a:rPr sz="1100" i="1" spc="22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90" dirty="0">
                <a:solidFill>
                  <a:srgbClr val="3C7979"/>
                </a:solidFill>
                <a:latin typeface="Cambria"/>
                <a:cs typeface="Cambria"/>
              </a:rPr>
              <a:t>pie</a:t>
            </a:r>
            <a:r>
              <a:rPr sz="1100" i="1" spc="229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95" dirty="0">
                <a:solidFill>
                  <a:srgbClr val="3C7979"/>
                </a:solidFill>
                <a:latin typeface="Cambria"/>
                <a:cs typeface="Cambria"/>
              </a:rPr>
              <a:t>chart</a:t>
            </a:r>
            <a:endParaRPr sz="1100">
              <a:latin typeface="Cambria"/>
              <a:cs typeface="Cambria"/>
            </a:endParaRPr>
          </a:p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sz="1100" spc="45" dirty="0">
                <a:latin typeface="Lucida Sans Unicode"/>
                <a:cs typeface="Lucida Sans Unicode"/>
              </a:rPr>
              <a:t>plt</a:t>
            </a:r>
            <a:r>
              <a:rPr sz="1100" spc="4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45" dirty="0">
                <a:latin typeface="Lucida Sans Unicode"/>
                <a:cs typeface="Lucida Sans Unicode"/>
              </a:rPr>
              <a:t>pie(pie_chart_data,</a:t>
            </a:r>
            <a:r>
              <a:rPr sz="1100" spc="26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labels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-5" dirty="0">
                <a:latin typeface="Lucida Sans Unicode"/>
                <a:cs typeface="Lucida Sans Unicode"/>
              </a:rPr>
              <a:t>df[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'Worked</a:t>
            </a:r>
            <a:r>
              <a:rPr sz="1100" spc="24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40" dirty="0">
                <a:solidFill>
                  <a:srgbClr val="B92020"/>
                </a:solidFill>
                <a:latin typeface="Lucida Sans Unicode"/>
                <a:cs typeface="Lucida Sans Unicode"/>
              </a:rPr>
              <a:t>for</a:t>
            </a:r>
            <a:r>
              <a:rPr sz="1100" spc="27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150" dirty="0">
                <a:solidFill>
                  <a:srgbClr val="B92020"/>
                </a:solidFill>
                <a:latin typeface="Lucida Sans Unicode"/>
                <a:cs typeface="Lucida Sans Unicode"/>
              </a:rPr>
              <a:t>3</a:t>
            </a:r>
            <a:r>
              <a:rPr sz="1100" spc="7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110" dirty="0">
                <a:solidFill>
                  <a:srgbClr val="B92020"/>
                </a:solidFill>
                <a:latin typeface="Lucida Sans Unicode"/>
                <a:cs typeface="Lucida Sans Unicode"/>
              </a:rPr>
              <a:t>months</a:t>
            </a:r>
            <a:r>
              <a:rPr sz="1100" spc="26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or</a:t>
            </a:r>
            <a:r>
              <a:rPr sz="1100" spc="23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145" dirty="0">
                <a:solidFill>
                  <a:srgbClr val="B92020"/>
                </a:solidFill>
                <a:latin typeface="Lucida Sans Unicode"/>
                <a:cs typeface="Lucida Sans Unicode"/>
              </a:rPr>
              <a:t>more</a:t>
            </a:r>
            <a:r>
              <a:rPr sz="1100" spc="26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B92020"/>
                </a:solidFill>
                <a:latin typeface="Lucida Sans Unicode"/>
                <a:cs typeface="Lucida Sans Unicode"/>
              </a:rPr>
              <a:t>but</a:t>
            </a:r>
            <a:r>
              <a:rPr sz="1100" spc="22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55" dirty="0">
                <a:solidFill>
                  <a:srgbClr val="B92020"/>
                </a:solidFill>
                <a:latin typeface="Lucida Sans Unicode"/>
                <a:cs typeface="Lucida Sans Unicode"/>
              </a:rPr>
              <a:t>less</a:t>
            </a:r>
            <a:r>
              <a:rPr sz="1100" spc="254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B92020"/>
                </a:solidFill>
                <a:latin typeface="Lucida Sans Unicode"/>
                <a:cs typeface="Lucida Sans Unicode"/>
              </a:rPr>
              <a:t>than</a:t>
            </a:r>
            <a:r>
              <a:rPr sz="1100" spc="22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B92020"/>
                </a:solidFill>
                <a:latin typeface="Lucida Sans Unicode"/>
                <a:cs typeface="Lucida Sans Unicode"/>
              </a:rPr>
              <a:t>6</a:t>
            </a:r>
            <a:r>
              <a:rPr sz="1100" spc="30" dirty="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39700">
              <a:lnSpc>
                <a:spcPct val="100000"/>
              </a:lnSpc>
              <a:spcBef>
                <a:spcPts val="215"/>
              </a:spcBef>
              <a:tabLst>
                <a:tab pos="944880" algn="l"/>
              </a:tabLst>
            </a:pPr>
            <a:r>
              <a:rPr sz="600" spc="-85" dirty="0">
                <a:solidFill>
                  <a:srgbClr val="FF0000"/>
                </a:solidFill>
                <a:latin typeface="Cambria Math"/>
                <a:cs typeface="Cambria Math"/>
              </a:rPr>
              <a:t>↪</a:t>
            </a:r>
            <a:r>
              <a:rPr sz="1100" spc="-85" dirty="0">
                <a:solidFill>
                  <a:srgbClr val="B92020"/>
                </a:solidFill>
                <a:latin typeface="Lucida Sans Unicode"/>
                <a:cs typeface="Lucida Sans Unicode"/>
              </a:rPr>
              <a:t>months</a:t>
            </a:r>
            <a:r>
              <a:rPr sz="1100" spc="28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B92020"/>
                </a:solidFill>
                <a:latin typeface="Lucida Sans Unicode"/>
                <a:cs typeface="Lucida Sans Unicode"/>
              </a:rPr>
              <a:t>-	</a:t>
            </a:r>
            <a:r>
              <a:rPr sz="1100" spc="55" dirty="0">
                <a:solidFill>
                  <a:srgbClr val="B92020"/>
                </a:solidFill>
                <a:latin typeface="Lucida Sans Unicode"/>
                <a:cs typeface="Lucida Sans Unicode"/>
              </a:rPr>
              <a:t>Persons'</a:t>
            </a:r>
            <a:r>
              <a:rPr sz="1100" spc="55" dirty="0">
                <a:latin typeface="Lucida Sans Unicode"/>
                <a:cs typeface="Lucida Sans Unicode"/>
              </a:rPr>
              <a:t>],</a:t>
            </a:r>
            <a:r>
              <a:rPr sz="1100" spc="215" dirty="0">
                <a:latin typeface="Lucida Sans Unicode"/>
                <a:cs typeface="Lucida Sans Unicode"/>
              </a:rPr>
              <a:t> </a:t>
            </a:r>
            <a:r>
              <a:rPr sz="1100" spc="5" dirty="0">
                <a:latin typeface="Lucida Sans Unicode"/>
                <a:cs typeface="Lucida Sans Unicode"/>
              </a:rPr>
              <a:t>autopct</a:t>
            </a:r>
            <a:r>
              <a:rPr sz="1100" spc="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5" dirty="0">
                <a:solidFill>
                  <a:srgbClr val="B92020"/>
                </a:solidFill>
                <a:latin typeface="Lucida Sans Unicode"/>
                <a:cs typeface="Lucida Sans Unicode"/>
              </a:rPr>
              <a:t>'</a:t>
            </a:r>
            <a:r>
              <a:rPr sz="1100" b="1" spc="5" dirty="0">
                <a:solidFill>
                  <a:srgbClr val="A25877"/>
                </a:solidFill>
                <a:latin typeface="Calibri"/>
                <a:cs typeface="Calibri"/>
              </a:rPr>
              <a:t>%1.1f%%</a:t>
            </a:r>
            <a:r>
              <a:rPr sz="1100" spc="5" dirty="0">
                <a:solidFill>
                  <a:srgbClr val="B92020"/>
                </a:solidFill>
                <a:latin typeface="Lucida Sans Unicode"/>
                <a:cs typeface="Lucida Sans Unicode"/>
              </a:rPr>
              <a:t>'</a:t>
            </a:r>
            <a:r>
              <a:rPr sz="1100" spc="5" dirty="0">
                <a:latin typeface="Lucida Sans Unicode"/>
                <a:cs typeface="Lucida Sans Unicode"/>
              </a:rPr>
              <a:t>,radius</a:t>
            </a:r>
            <a:r>
              <a:rPr sz="1100" spc="5" dirty="0">
                <a:solidFill>
                  <a:srgbClr val="666666"/>
                </a:solidFill>
                <a:latin typeface="Lucida Sans Unicode"/>
                <a:cs typeface="Lucida Sans Unicode"/>
              </a:rPr>
              <a:t>=7.5</a:t>
            </a:r>
            <a:r>
              <a:rPr sz="1100" spc="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Lucida Sans Unicode"/>
              <a:cs typeface="Lucida Sans Unicode"/>
            </a:endParaRPr>
          </a:p>
          <a:p>
            <a:pPr marL="36195" marR="3860800">
              <a:lnSpc>
                <a:spcPct val="90100"/>
              </a:lnSpc>
              <a:spcBef>
                <a:spcPts val="5"/>
              </a:spcBef>
            </a:pPr>
            <a:r>
              <a:rPr sz="1100" spc="140" dirty="0">
                <a:latin typeface="Lucida Sans Unicode"/>
                <a:cs typeface="Lucida Sans Unicode"/>
              </a:rPr>
              <a:t>plt</a:t>
            </a:r>
            <a:r>
              <a:rPr sz="1100" spc="14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140" dirty="0">
                <a:latin typeface="Lucida Sans Unicode"/>
                <a:cs typeface="Lucida Sans Unicode"/>
              </a:rPr>
              <a:t>title(</a:t>
            </a:r>
            <a:r>
              <a:rPr sz="1100" spc="140" dirty="0">
                <a:solidFill>
                  <a:srgbClr val="B92020"/>
                </a:solidFill>
                <a:latin typeface="Lucida Sans Unicode"/>
                <a:cs typeface="Lucida Sans Unicode"/>
              </a:rPr>
              <a:t>'Pie </a:t>
            </a:r>
            <a:r>
              <a:rPr sz="1100" spc="-20" dirty="0">
                <a:solidFill>
                  <a:srgbClr val="B92020"/>
                </a:solidFill>
                <a:latin typeface="Lucida Sans Unicode"/>
                <a:cs typeface="Lucida Sans Unicode"/>
              </a:rPr>
              <a:t>Chart</a:t>
            </a:r>
            <a:r>
              <a:rPr sz="1100" spc="-1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120" dirty="0">
                <a:solidFill>
                  <a:srgbClr val="B92020"/>
                </a:solidFill>
                <a:latin typeface="Lucida Sans Unicode"/>
                <a:cs typeface="Lucida Sans Unicode"/>
              </a:rPr>
              <a:t>Title'</a:t>
            </a:r>
            <a:r>
              <a:rPr sz="1100" spc="120" dirty="0">
                <a:latin typeface="Lucida Sans Unicode"/>
                <a:cs typeface="Lucida Sans Unicode"/>
              </a:rPr>
              <a:t>)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i="1" spc="95" dirty="0">
                <a:solidFill>
                  <a:srgbClr val="3C7979"/>
                </a:solidFill>
                <a:latin typeface="Cambria"/>
                <a:cs typeface="Cambria"/>
              </a:rPr>
              <a:t>#printing </a:t>
            </a:r>
            <a:r>
              <a:rPr sz="1100" i="1" spc="90" dirty="0">
                <a:solidFill>
                  <a:srgbClr val="3C7979"/>
                </a:solidFill>
                <a:latin typeface="Cambria"/>
                <a:cs typeface="Cambria"/>
              </a:rPr>
              <a:t>the pie </a:t>
            </a:r>
            <a:r>
              <a:rPr sz="1100" i="1" spc="95" dirty="0">
                <a:solidFill>
                  <a:srgbClr val="3C7979"/>
                </a:solidFill>
                <a:latin typeface="Cambria"/>
                <a:cs typeface="Cambria"/>
              </a:rPr>
              <a:t>chart </a:t>
            </a:r>
            <a:r>
              <a:rPr sz="1100" i="1" spc="10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spc="100" dirty="0">
                <a:latin typeface="Lucida Sans Unicode"/>
                <a:cs typeface="Lucida Sans Unicode"/>
              </a:rPr>
              <a:t>plt</a:t>
            </a:r>
            <a:r>
              <a:rPr sz="1100" spc="10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100" dirty="0">
                <a:latin typeface="Lucida Sans Unicode"/>
                <a:cs typeface="Lucida Sans Unicode"/>
              </a:rPr>
              <a:t>show()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9668" y="7194931"/>
            <a:ext cx="3860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40" dirty="0">
                <a:solidFill>
                  <a:srgbClr val="2E3D9F"/>
                </a:solidFill>
                <a:latin typeface="Lucida Sans Unicode"/>
                <a:cs typeface="Lucida Sans Unicode"/>
              </a:rPr>
              <a:t>[</a:t>
            </a:r>
            <a:r>
              <a:rPr sz="1100" spc="114" dirty="0">
                <a:solidFill>
                  <a:srgbClr val="2E3D9F"/>
                </a:solidFill>
                <a:latin typeface="Lucida Sans Unicode"/>
                <a:cs typeface="Lucida Sans Unicode"/>
              </a:rPr>
              <a:t>10</a:t>
            </a:r>
            <a:r>
              <a:rPr sz="1100" spc="40" dirty="0">
                <a:solidFill>
                  <a:srgbClr val="2E3D9F"/>
                </a:solidFill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780403"/>
            <a:ext cx="52171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5910" algn="l"/>
              </a:tabLst>
            </a:pPr>
            <a:r>
              <a:rPr sz="1400" b="1" spc="-100" dirty="0">
                <a:latin typeface="Georgia"/>
                <a:cs typeface="Georgia"/>
              </a:rPr>
              <a:t>4	</a:t>
            </a:r>
            <a:r>
              <a:rPr sz="1400" b="1" spc="-5" dirty="0">
                <a:latin typeface="Georgia"/>
                <a:cs typeface="Georgia"/>
              </a:rPr>
              <a:t>printing</a:t>
            </a:r>
            <a:r>
              <a:rPr sz="1400" b="1" spc="2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the</a:t>
            </a:r>
            <a:r>
              <a:rPr sz="1400" b="1" spc="3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pie</a:t>
            </a:r>
            <a:r>
              <a:rPr sz="1400" b="1" spc="25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chart</a:t>
            </a:r>
            <a:r>
              <a:rPr sz="1400" b="1" spc="3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using</a:t>
            </a:r>
            <a:r>
              <a:rPr sz="1400" b="1" spc="20" dirty="0">
                <a:latin typeface="Georgia"/>
                <a:cs typeface="Georgia"/>
              </a:rPr>
              <a:t> </a:t>
            </a:r>
            <a:r>
              <a:rPr sz="1400" b="1" spc="-15" dirty="0">
                <a:latin typeface="Georgia"/>
                <a:cs typeface="Georgia"/>
              </a:rPr>
              <a:t>the</a:t>
            </a:r>
            <a:r>
              <a:rPr sz="1400" b="1" spc="5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given</a:t>
            </a:r>
            <a:r>
              <a:rPr sz="1400" b="1" spc="3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csv</a:t>
            </a:r>
            <a:r>
              <a:rPr sz="1400" b="1" spc="3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file</a:t>
            </a:r>
            <a:r>
              <a:rPr sz="1400" b="1" spc="3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data</a:t>
            </a:r>
            <a:r>
              <a:rPr sz="1400" b="1" spc="4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sets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668" y="7868792"/>
            <a:ext cx="6088380" cy="1492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4655">
              <a:lnSpc>
                <a:spcPct val="100000"/>
              </a:lnSpc>
              <a:spcBef>
                <a:spcPts val="90"/>
              </a:spcBef>
              <a:tabLst>
                <a:tab pos="697865" algn="l"/>
              </a:tabLst>
            </a:pPr>
            <a:r>
              <a:rPr sz="1400" b="1" spc="-90" dirty="0">
                <a:latin typeface="Georgia"/>
                <a:cs typeface="Georgia"/>
              </a:rPr>
              <a:t>5	</a:t>
            </a:r>
            <a:r>
              <a:rPr sz="1400" b="1" spc="-45" dirty="0">
                <a:latin typeface="Georgia"/>
                <a:cs typeface="Georgia"/>
              </a:rPr>
              <a:t>visualizing</a:t>
            </a:r>
            <a:r>
              <a:rPr sz="1400" b="1" spc="180" dirty="0">
                <a:latin typeface="Georgia"/>
                <a:cs typeface="Georgia"/>
              </a:rPr>
              <a:t> </a:t>
            </a:r>
            <a:r>
              <a:rPr sz="1400" b="1" spc="-50" dirty="0">
                <a:latin typeface="Georgia"/>
                <a:cs typeface="Georgia"/>
              </a:rPr>
              <a:t>the</a:t>
            </a:r>
            <a:r>
              <a:rPr sz="1400" b="1" spc="204" dirty="0">
                <a:latin typeface="Georgia"/>
                <a:cs typeface="Georgia"/>
              </a:rPr>
              <a:t> </a:t>
            </a:r>
            <a:r>
              <a:rPr sz="1400" b="1" spc="-55" dirty="0">
                <a:latin typeface="Georgia"/>
                <a:cs typeface="Georgia"/>
              </a:rPr>
              <a:t>data</a:t>
            </a:r>
            <a:r>
              <a:rPr sz="1400" b="1" spc="200" dirty="0">
                <a:latin typeface="Georgia"/>
                <a:cs typeface="Georgia"/>
              </a:rPr>
              <a:t> </a:t>
            </a:r>
            <a:r>
              <a:rPr sz="1400" b="1" spc="-45" dirty="0">
                <a:latin typeface="Georgia"/>
                <a:cs typeface="Georgia"/>
              </a:rPr>
              <a:t>sets</a:t>
            </a:r>
            <a:r>
              <a:rPr sz="1400" b="1" spc="175" dirty="0">
                <a:latin typeface="Georgia"/>
                <a:cs typeface="Georgia"/>
              </a:rPr>
              <a:t> </a:t>
            </a:r>
            <a:r>
              <a:rPr sz="1400" b="1" spc="-55" dirty="0">
                <a:latin typeface="Georgia"/>
                <a:cs typeface="Georgia"/>
              </a:rPr>
              <a:t>column</a:t>
            </a:r>
            <a:r>
              <a:rPr sz="1400" b="1" spc="220" dirty="0">
                <a:latin typeface="Georgia"/>
                <a:cs typeface="Georgia"/>
              </a:rPr>
              <a:t> </a:t>
            </a:r>
            <a:r>
              <a:rPr sz="1400" b="1" spc="-60" dirty="0">
                <a:latin typeface="Georgia"/>
                <a:cs typeface="Georgia"/>
              </a:rPr>
              <a:t>in</a:t>
            </a:r>
            <a:r>
              <a:rPr sz="1400" b="1" spc="215" dirty="0">
                <a:latin typeface="Georgia"/>
                <a:cs typeface="Georgia"/>
              </a:rPr>
              <a:t> </a:t>
            </a:r>
            <a:r>
              <a:rPr sz="1400" b="1" spc="-55" dirty="0">
                <a:latin typeface="Georgia"/>
                <a:cs typeface="Georgia"/>
              </a:rPr>
              <a:t>the</a:t>
            </a:r>
            <a:r>
              <a:rPr sz="1400" b="1" spc="200" dirty="0">
                <a:latin typeface="Georgia"/>
                <a:cs typeface="Georgia"/>
              </a:rPr>
              <a:t> </a:t>
            </a:r>
            <a:r>
              <a:rPr sz="1400" b="1" spc="-55" dirty="0">
                <a:latin typeface="Georgia"/>
                <a:cs typeface="Georgia"/>
              </a:rPr>
              <a:t>form</a:t>
            </a:r>
            <a:r>
              <a:rPr sz="1400" b="1" spc="180" dirty="0">
                <a:latin typeface="Georgia"/>
                <a:cs typeface="Georgia"/>
              </a:rPr>
              <a:t> </a:t>
            </a:r>
            <a:r>
              <a:rPr sz="1400" b="1" spc="-35" dirty="0">
                <a:latin typeface="Georgia"/>
                <a:cs typeface="Georgia"/>
              </a:rPr>
              <a:t>of</a:t>
            </a:r>
            <a:r>
              <a:rPr sz="1400" b="1" spc="170" dirty="0">
                <a:latin typeface="Georgia"/>
                <a:cs typeface="Georgia"/>
              </a:rPr>
              <a:t> </a:t>
            </a:r>
            <a:r>
              <a:rPr sz="1400" b="1" spc="-50" dirty="0">
                <a:latin typeface="Georgia"/>
                <a:cs typeface="Georgia"/>
              </a:rPr>
              <a:t>of</a:t>
            </a:r>
            <a:r>
              <a:rPr sz="1400" b="1" spc="185" dirty="0">
                <a:latin typeface="Georgia"/>
                <a:cs typeface="Georgia"/>
              </a:rPr>
              <a:t> </a:t>
            </a:r>
            <a:r>
              <a:rPr sz="1400" b="1" spc="-50" dirty="0">
                <a:latin typeface="Georgia"/>
                <a:cs typeface="Georgia"/>
              </a:rPr>
              <a:t>histogram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100" spc="70" dirty="0">
                <a:solidFill>
                  <a:srgbClr val="2E3D9F"/>
                </a:solidFill>
                <a:latin typeface="Lucida Sans Unicode"/>
                <a:cs typeface="Lucida Sans Unicode"/>
              </a:rPr>
              <a:t>[11]: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478915" algn="l"/>
                <a:tab pos="2204720" algn="l"/>
                <a:tab pos="2933065" algn="l"/>
                <a:tab pos="3662045" algn="l"/>
              </a:tabLst>
            </a:pPr>
            <a:r>
              <a:rPr sz="1100" spc="95" dirty="0">
                <a:solidFill>
                  <a:srgbClr val="D64313"/>
                </a:solidFill>
                <a:latin typeface="Lucida Sans Unicode"/>
                <a:cs typeface="Lucida Sans Unicode"/>
              </a:rPr>
              <a:t>[11]:</a:t>
            </a:r>
            <a:r>
              <a:rPr sz="1100" spc="204" dirty="0">
                <a:solidFill>
                  <a:srgbClr val="D64313"/>
                </a:solidFill>
                <a:latin typeface="Lucida Sans Unicode"/>
                <a:cs typeface="Lucida Sans Unicode"/>
              </a:rPr>
              <a:t> </a:t>
            </a:r>
            <a:r>
              <a:rPr sz="1100" spc="90" dirty="0">
                <a:latin typeface="Lucida Sans Unicode"/>
                <a:cs typeface="Lucida Sans Unicode"/>
              </a:rPr>
              <a:t>(array([99.,	</a:t>
            </a:r>
            <a:r>
              <a:rPr sz="1100" spc="85" dirty="0">
                <a:latin typeface="Lucida Sans Unicode"/>
                <a:cs typeface="Lucida Sans Unicode"/>
              </a:rPr>
              <a:t>0.,</a:t>
            </a:r>
            <a:r>
              <a:rPr sz="1100" spc="160" dirty="0">
                <a:latin typeface="Lucida Sans Unicode"/>
                <a:cs typeface="Lucida Sans Unicode"/>
              </a:rPr>
              <a:t> </a:t>
            </a:r>
            <a:r>
              <a:rPr sz="1100" spc="95" dirty="0">
                <a:latin typeface="Lucida Sans Unicode"/>
                <a:cs typeface="Lucida Sans Unicode"/>
              </a:rPr>
              <a:t>99.,	</a:t>
            </a:r>
            <a:r>
              <a:rPr sz="1100" spc="85" dirty="0">
                <a:latin typeface="Lucida Sans Unicode"/>
                <a:cs typeface="Lucida Sans Unicode"/>
              </a:rPr>
              <a:t>0.,</a:t>
            </a:r>
            <a:r>
              <a:rPr sz="1100" spc="165" dirty="0">
                <a:latin typeface="Lucida Sans Unicode"/>
                <a:cs typeface="Lucida Sans Unicode"/>
              </a:rPr>
              <a:t> </a:t>
            </a:r>
            <a:r>
              <a:rPr sz="1100" spc="95" dirty="0">
                <a:latin typeface="Lucida Sans Unicode"/>
                <a:cs typeface="Lucida Sans Unicode"/>
              </a:rPr>
              <a:t>99.,	</a:t>
            </a:r>
            <a:r>
              <a:rPr sz="1100" spc="85" dirty="0">
                <a:latin typeface="Lucida Sans Unicode"/>
                <a:cs typeface="Lucida Sans Unicode"/>
              </a:rPr>
              <a:t>0.,</a:t>
            </a:r>
            <a:r>
              <a:rPr sz="1100" spc="160" dirty="0">
                <a:latin typeface="Lucida Sans Unicode"/>
                <a:cs typeface="Lucida Sans Unicode"/>
              </a:rPr>
              <a:t> </a:t>
            </a:r>
            <a:r>
              <a:rPr sz="1100" spc="95" dirty="0">
                <a:latin typeface="Lucida Sans Unicode"/>
                <a:cs typeface="Lucida Sans Unicode"/>
              </a:rPr>
              <a:t>99.,	</a:t>
            </a:r>
            <a:r>
              <a:rPr sz="1100" spc="85" dirty="0">
                <a:latin typeface="Lucida Sans Unicode"/>
                <a:cs typeface="Lucida Sans Unicode"/>
              </a:rPr>
              <a:t>0.,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95" dirty="0">
                <a:latin typeface="Lucida Sans Unicode"/>
                <a:cs typeface="Lucida Sans Unicode"/>
              </a:rPr>
              <a:t>99.,</a:t>
            </a:r>
            <a:r>
              <a:rPr sz="1100" spc="180" dirty="0">
                <a:latin typeface="Lucida Sans Unicode"/>
                <a:cs typeface="Lucida Sans Unicode"/>
              </a:rPr>
              <a:t> </a:t>
            </a:r>
            <a:r>
              <a:rPr sz="1100" spc="85" dirty="0">
                <a:latin typeface="Lucida Sans Unicode"/>
                <a:cs typeface="Lucida Sans Unicode"/>
              </a:rPr>
              <a:t>99.]),</a:t>
            </a:r>
            <a:endParaRPr sz="1100">
              <a:latin typeface="Lucida Sans Unicode"/>
              <a:cs typeface="Lucida Sans Unicode"/>
            </a:endParaRPr>
          </a:p>
          <a:p>
            <a:pPr marL="530860">
              <a:lnSpc>
                <a:spcPct val="100000"/>
              </a:lnSpc>
              <a:spcBef>
                <a:spcPts val="70"/>
              </a:spcBef>
            </a:pPr>
            <a:r>
              <a:rPr sz="1100" spc="114" dirty="0">
                <a:latin typeface="Lucida Sans Unicode"/>
                <a:cs typeface="Lucida Sans Unicode"/>
              </a:rPr>
              <a:t>array([0.</a:t>
            </a:r>
            <a:r>
              <a:rPr sz="1100" spc="95" dirty="0">
                <a:latin typeface="Lucida Sans Unicode"/>
                <a:cs typeface="Lucida Sans Unicode"/>
              </a:rPr>
              <a:t> </a:t>
            </a:r>
            <a:r>
              <a:rPr sz="1100" spc="135" dirty="0">
                <a:latin typeface="Lucida Sans Unicode"/>
                <a:cs typeface="Lucida Sans Unicode"/>
              </a:rPr>
              <a:t>,</a:t>
            </a:r>
            <a:r>
              <a:rPr sz="1100" spc="125" dirty="0">
                <a:latin typeface="Lucida Sans Unicode"/>
                <a:cs typeface="Lucida Sans Unicode"/>
              </a:rPr>
              <a:t> </a:t>
            </a:r>
            <a:r>
              <a:rPr sz="1100" spc="120" dirty="0">
                <a:latin typeface="Lucida Sans Unicode"/>
                <a:cs typeface="Lucida Sans Unicode"/>
              </a:rPr>
              <a:t>0.5,</a:t>
            </a:r>
            <a:r>
              <a:rPr sz="1100" spc="95" dirty="0">
                <a:latin typeface="Lucida Sans Unicode"/>
                <a:cs typeface="Lucida Sans Unicode"/>
              </a:rPr>
              <a:t> </a:t>
            </a:r>
            <a:r>
              <a:rPr sz="1100" spc="120" dirty="0">
                <a:latin typeface="Lucida Sans Unicode"/>
                <a:cs typeface="Lucida Sans Unicode"/>
              </a:rPr>
              <a:t>1.</a:t>
            </a:r>
            <a:r>
              <a:rPr sz="1100" spc="90" dirty="0">
                <a:latin typeface="Lucida Sans Unicode"/>
                <a:cs typeface="Lucida Sans Unicode"/>
              </a:rPr>
              <a:t> </a:t>
            </a:r>
            <a:r>
              <a:rPr sz="1100" spc="135" dirty="0">
                <a:latin typeface="Lucida Sans Unicode"/>
                <a:cs typeface="Lucida Sans Unicode"/>
              </a:rPr>
              <a:t>,</a:t>
            </a:r>
            <a:r>
              <a:rPr sz="1100" spc="120" dirty="0">
                <a:latin typeface="Lucida Sans Unicode"/>
                <a:cs typeface="Lucida Sans Unicode"/>
              </a:rPr>
              <a:t> 1.5,</a:t>
            </a:r>
            <a:r>
              <a:rPr sz="1100" spc="95" dirty="0">
                <a:latin typeface="Lucida Sans Unicode"/>
                <a:cs typeface="Lucida Sans Unicode"/>
              </a:rPr>
              <a:t> </a:t>
            </a:r>
            <a:r>
              <a:rPr sz="1100" spc="120" dirty="0">
                <a:latin typeface="Lucida Sans Unicode"/>
                <a:cs typeface="Lucida Sans Unicode"/>
              </a:rPr>
              <a:t>2.</a:t>
            </a:r>
            <a:r>
              <a:rPr sz="1100" spc="90" dirty="0">
                <a:latin typeface="Lucida Sans Unicode"/>
                <a:cs typeface="Lucida Sans Unicode"/>
              </a:rPr>
              <a:t> </a:t>
            </a:r>
            <a:r>
              <a:rPr sz="1100" spc="135" dirty="0">
                <a:latin typeface="Lucida Sans Unicode"/>
                <a:cs typeface="Lucida Sans Unicode"/>
              </a:rPr>
              <a:t>,</a:t>
            </a:r>
            <a:r>
              <a:rPr sz="1100" spc="125" dirty="0">
                <a:latin typeface="Lucida Sans Unicode"/>
                <a:cs typeface="Lucida Sans Unicode"/>
              </a:rPr>
              <a:t> </a:t>
            </a:r>
            <a:r>
              <a:rPr sz="1100" spc="120" dirty="0">
                <a:latin typeface="Lucida Sans Unicode"/>
                <a:cs typeface="Lucida Sans Unicode"/>
              </a:rPr>
              <a:t>2.5,</a:t>
            </a:r>
            <a:r>
              <a:rPr sz="1100" spc="90" dirty="0">
                <a:latin typeface="Lucida Sans Unicode"/>
                <a:cs typeface="Lucida Sans Unicode"/>
              </a:rPr>
              <a:t> </a:t>
            </a:r>
            <a:r>
              <a:rPr sz="1100" spc="120" dirty="0">
                <a:latin typeface="Lucida Sans Unicode"/>
                <a:cs typeface="Lucida Sans Unicode"/>
              </a:rPr>
              <a:t>3.</a:t>
            </a:r>
            <a:r>
              <a:rPr sz="1100" spc="110" dirty="0">
                <a:latin typeface="Lucida Sans Unicode"/>
                <a:cs typeface="Lucida Sans Unicode"/>
              </a:rPr>
              <a:t> </a:t>
            </a:r>
            <a:r>
              <a:rPr sz="1100" spc="135" dirty="0">
                <a:latin typeface="Lucida Sans Unicode"/>
                <a:cs typeface="Lucida Sans Unicode"/>
              </a:rPr>
              <a:t>,</a:t>
            </a:r>
            <a:r>
              <a:rPr sz="1100" spc="125" dirty="0">
                <a:latin typeface="Lucida Sans Unicode"/>
                <a:cs typeface="Lucida Sans Unicode"/>
              </a:rPr>
              <a:t> </a:t>
            </a:r>
            <a:r>
              <a:rPr sz="1100" spc="120" dirty="0">
                <a:latin typeface="Lucida Sans Unicode"/>
                <a:cs typeface="Lucida Sans Unicode"/>
              </a:rPr>
              <a:t>3.5,</a:t>
            </a:r>
            <a:r>
              <a:rPr sz="1100" spc="90" dirty="0">
                <a:latin typeface="Lucida Sans Unicode"/>
                <a:cs typeface="Lucida Sans Unicode"/>
              </a:rPr>
              <a:t> </a:t>
            </a:r>
            <a:r>
              <a:rPr sz="1100" spc="120" dirty="0">
                <a:latin typeface="Lucida Sans Unicode"/>
                <a:cs typeface="Lucida Sans Unicode"/>
              </a:rPr>
              <a:t>4.</a:t>
            </a:r>
            <a:r>
              <a:rPr sz="1100" spc="114" dirty="0">
                <a:latin typeface="Lucida Sans Unicode"/>
                <a:cs typeface="Lucida Sans Unicode"/>
              </a:rPr>
              <a:t> </a:t>
            </a:r>
            <a:r>
              <a:rPr sz="1100" spc="135" dirty="0">
                <a:latin typeface="Lucida Sans Unicode"/>
                <a:cs typeface="Lucida Sans Unicode"/>
              </a:rPr>
              <a:t>,</a:t>
            </a:r>
            <a:r>
              <a:rPr sz="1100" spc="120" dirty="0">
                <a:latin typeface="Lucida Sans Unicode"/>
                <a:cs typeface="Lucida Sans Unicode"/>
              </a:rPr>
              <a:t> 4.5,</a:t>
            </a:r>
            <a:r>
              <a:rPr sz="1100" spc="90" dirty="0">
                <a:latin typeface="Lucida Sans Unicode"/>
                <a:cs typeface="Lucida Sans Unicode"/>
              </a:rPr>
              <a:t> </a:t>
            </a:r>
            <a:r>
              <a:rPr sz="1100" spc="120" dirty="0">
                <a:latin typeface="Lucida Sans Unicode"/>
                <a:cs typeface="Lucida Sans Unicode"/>
              </a:rPr>
              <a:t>5.</a:t>
            </a:r>
            <a:r>
              <a:rPr sz="1100" spc="90" dirty="0">
                <a:latin typeface="Lucida Sans Unicode"/>
                <a:cs typeface="Lucida Sans Unicode"/>
              </a:rPr>
              <a:t> </a:t>
            </a:r>
            <a:r>
              <a:rPr sz="1100" spc="140" dirty="0">
                <a:latin typeface="Lucida Sans Unicode"/>
                <a:cs typeface="Lucida Sans Unicode"/>
              </a:rPr>
              <a:t>]),</a:t>
            </a:r>
            <a:endParaRPr sz="1100">
              <a:latin typeface="Lucida Sans Unicode"/>
              <a:cs typeface="Lucida Sans Unicode"/>
            </a:endParaRPr>
          </a:p>
          <a:p>
            <a:pPr marL="530860">
              <a:lnSpc>
                <a:spcPct val="100000"/>
              </a:lnSpc>
              <a:spcBef>
                <a:spcPts val="195"/>
              </a:spcBef>
            </a:pPr>
            <a:r>
              <a:rPr sz="1100" spc="-5" dirty="0">
                <a:latin typeface="Lucida Sans Unicode"/>
                <a:cs typeface="Lucida Sans Unicode"/>
              </a:rPr>
              <a:t>&lt;BarContainer</a:t>
            </a:r>
            <a:r>
              <a:rPr sz="1100" spc="28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object</a:t>
            </a:r>
            <a:r>
              <a:rPr sz="1100" spc="26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of</a:t>
            </a:r>
            <a:r>
              <a:rPr sz="1100" spc="27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10</a:t>
            </a:r>
            <a:r>
              <a:rPr sz="1100" spc="29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artists&gt;)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6344" y="939800"/>
            <a:ext cx="5295137" cy="513143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14400" y="7168895"/>
            <a:ext cx="5943600" cy="248920"/>
          </a:xfrm>
          <a:custGeom>
            <a:avLst/>
            <a:gdLst/>
            <a:ahLst/>
            <a:cxnLst/>
            <a:rect l="l" t="t" r="r" b="b"/>
            <a:pathLst>
              <a:path w="5943600" h="248920">
                <a:moveTo>
                  <a:pt x="5918200" y="0"/>
                </a:moveTo>
                <a:lnTo>
                  <a:pt x="25400" y="0"/>
                </a:lnTo>
                <a:lnTo>
                  <a:pt x="15240" y="1904"/>
                </a:lnTo>
                <a:lnTo>
                  <a:pt x="7619" y="7619"/>
                </a:lnTo>
                <a:lnTo>
                  <a:pt x="1905" y="15239"/>
                </a:lnTo>
                <a:lnTo>
                  <a:pt x="0" y="25399"/>
                </a:lnTo>
                <a:lnTo>
                  <a:pt x="0" y="223519"/>
                </a:lnTo>
                <a:lnTo>
                  <a:pt x="1905" y="233679"/>
                </a:lnTo>
                <a:lnTo>
                  <a:pt x="7619" y="241934"/>
                </a:lnTo>
                <a:lnTo>
                  <a:pt x="15240" y="247014"/>
                </a:lnTo>
                <a:lnTo>
                  <a:pt x="25400" y="248919"/>
                </a:lnTo>
                <a:lnTo>
                  <a:pt x="5918200" y="248919"/>
                </a:lnTo>
                <a:lnTo>
                  <a:pt x="5928359" y="247014"/>
                </a:lnTo>
                <a:lnTo>
                  <a:pt x="5935980" y="241934"/>
                </a:lnTo>
                <a:lnTo>
                  <a:pt x="5941695" y="233679"/>
                </a:lnTo>
                <a:lnTo>
                  <a:pt x="5943600" y="223519"/>
                </a:lnTo>
                <a:lnTo>
                  <a:pt x="5943600" y="25399"/>
                </a:lnTo>
                <a:lnTo>
                  <a:pt x="5941695" y="15239"/>
                </a:lnTo>
                <a:lnTo>
                  <a:pt x="5935980" y="7619"/>
                </a:lnTo>
                <a:lnTo>
                  <a:pt x="5928359" y="1904"/>
                </a:lnTo>
                <a:lnTo>
                  <a:pt x="5918200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6591" y="7196328"/>
            <a:ext cx="5919470" cy="17081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254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20"/>
              </a:spcBef>
            </a:pPr>
            <a:r>
              <a:rPr sz="1100" spc="-10" dirty="0">
                <a:latin typeface="Lucida Sans Unicode"/>
                <a:cs typeface="Lucida Sans Unicode"/>
              </a:rPr>
              <a:t>price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229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df[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"Age</a:t>
            </a:r>
            <a:r>
              <a:rPr sz="1100" spc="229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group"</a:t>
            </a:r>
            <a:r>
              <a:rPr sz="1100" spc="-5" dirty="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14400" y="8458200"/>
            <a:ext cx="5943600" cy="248920"/>
            <a:chOff x="914400" y="8458200"/>
            <a:chExt cx="5943600" cy="248920"/>
          </a:xfrm>
        </p:grpSpPr>
        <p:sp>
          <p:nvSpPr>
            <p:cNvPr id="9" name="object 9"/>
            <p:cNvSpPr/>
            <p:nvPr/>
          </p:nvSpPr>
          <p:spPr>
            <a:xfrm>
              <a:off x="914400" y="8458200"/>
              <a:ext cx="5943600" cy="248920"/>
            </a:xfrm>
            <a:custGeom>
              <a:avLst/>
              <a:gdLst/>
              <a:ahLst/>
              <a:cxnLst/>
              <a:rect l="l" t="t" r="r" b="b"/>
              <a:pathLst>
                <a:path w="5943600" h="248920">
                  <a:moveTo>
                    <a:pt x="5918200" y="0"/>
                  </a:moveTo>
                  <a:lnTo>
                    <a:pt x="25400" y="0"/>
                  </a:lnTo>
                  <a:lnTo>
                    <a:pt x="15240" y="1905"/>
                  </a:lnTo>
                  <a:lnTo>
                    <a:pt x="7619" y="6984"/>
                  </a:lnTo>
                  <a:lnTo>
                    <a:pt x="1905" y="15240"/>
                  </a:lnTo>
                  <a:lnTo>
                    <a:pt x="0" y="24765"/>
                  </a:lnTo>
                  <a:lnTo>
                    <a:pt x="0" y="223519"/>
                  </a:lnTo>
                  <a:lnTo>
                    <a:pt x="1905" y="233044"/>
                  </a:lnTo>
                  <a:lnTo>
                    <a:pt x="7619" y="241300"/>
                  </a:lnTo>
                  <a:lnTo>
                    <a:pt x="15240" y="247015"/>
                  </a:lnTo>
                  <a:lnTo>
                    <a:pt x="25400" y="248919"/>
                  </a:lnTo>
                  <a:lnTo>
                    <a:pt x="5918200" y="248919"/>
                  </a:lnTo>
                  <a:lnTo>
                    <a:pt x="5928359" y="247015"/>
                  </a:lnTo>
                  <a:lnTo>
                    <a:pt x="5935980" y="241300"/>
                  </a:lnTo>
                  <a:lnTo>
                    <a:pt x="5941695" y="233044"/>
                  </a:lnTo>
                  <a:lnTo>
                    <a:pt x="5943600" y="223519"/>
                  </a:lnTo>
                  <a:lnTo>
                    <a:pt x="5943600" y="24765"/>
                  </a:lnTo>
                  <a:lnTo>
                    <a:pt x="5941695" y="15240"/>
                  </a:lnTo>
                  <a:lnTo>
                    <a:pt x="5935980" y="6984"/>
                  </a:lnTo>
                  <a:lnTo>
                    <a:pt x="5928359" y="1905"/>
                  </a:lnTo>
                  <a:lnTo>
                    <a:pt x="591820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6591" y="8485632"/>
              <a:ext cx="5919470" cy="170815"/>
            </a:xfrm>
            <a:custGeom>
              <a:avLst/>
              <a:gdLst/>
              <a:ahLst/>
              <a:cxnLst/>
              <a:rect l="l" t="t" r="r" b="b"/>
              <a:pathLst>
                <a:path w="5919470" h="170815">
                  <a:moveTo>
                    <a:pt x="5919216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5919216" y="170688"/>
                  </a:lnTo>
                  <a:lnTo>
                    <a:pt x="591921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3068" y="8517763"/>
              <a:ext cx="203390" cy="13512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208887" y="8608929"/>
              <a:ext cx="21590" cy="17145"/>
            </a:xfrm>
            <a:custGeom>
              <a:avLst/>
              <a:gdLst/>
              <a:ahLst/>
              <a:cxnLst/>
              <a:rect l="l" t="t" r="r" b="b"/>
              <a:pathLst>
                <a:path w="21590" h="17145">
                  <a:moveTo>
                    <a:pt x="21137" y="0"/>
                  </a:moveTo>
                  <a:lnTo>
                    <a:pt x="0" y="0"/>
                  </a:lnTo>
                  <a:lnTo>
                    <a:pt x="0" y="16910"/>
                  </a:lnTo>
                  <a:lnTo>
                    <a:pt x="21137" y="16910"/>
                  </a:lnTo>
                  <a:lnTo>
                    <a:pt x="21137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63484" y="8517763"/>
              <a:ext cx="816610" cy="135255"/>
            </a:xfrm>
            <a:custGeom>
              <a:avLst/>
              <a:gdLst/>
              <a:ahLst/>
              <a:cxnLst/>
              <a:rect l="l" t="t" r="r" b="b"/>
              <a:pathLst>
                <a:path w="816610" h="135254">
                  <a:moveTo>
                    <a:pt x="16802" y="0"/>
                  </a:moveTo>
                  <a:lnTo>
                    <a:pt x="0" y="0"/>
                  </a:lnTo>
                  <a:lnTo>
                    <a:pt x="0" y="108076"/>
                  </a:lnTo>
                  <a:lnTo>
                    <a:pt x="16802" y="108076"/>
                  </a:lnTo>
                  <a:lnTo>
                    <a:pt x="16802" y="59943"/>
                  </a:lnTo>
                  <a:lnTo>
                    <a:pt x="23777" y="52849"/>
                  </a:lnTo>
                  <a:lnTo>
                    <a:pt x="31016" y="47751"/>
                  </a:lnTo>
                  <a:lnTo>
                    <a:pt x="16802" y="47751"/>
                  </a:lnTo>
                  <a:lnTo>
                    <a:pt x="16802" y="0"/>
                  </a:lnTo>
                  <a:close/>
                </a:path>
                <a:path w="816610" h="135254">
                  <a:moveTo>
                    <a:pt x="74188" y="43687"/>
                  </a:moveTo>
                  <a:lnTo>
                    <a:pt x="50711" y="43687"/>
                  </a:lnTo>
                  <a:lnTo>
                    <a:pt x="54013" y="44957"/>
                  </a:lnTo>
                  <a:lnTo>
                    <a:pt x="56045" y="47243"/>
                  </a:lnTo>
                  <a:lnTo>
                    <a:pt x="58077" y="49656"/>
                  </a:lnTo>
                  <a:lnTo>
                    <a:pt x="59093" y="53593"/>
                  </a:lnTo>
                  <a:lnTo>
                    <a:pt x="59093" y="108076"/>
                  </a:lnTo>
                  <a:lnTo>
                    <a:pt x="75984" y="108076"/>
                  </a:lnTo>
                  <a:lnTo>
                    <a:pt x="75984" y="47751"/>
                  </a:lnTo>
                  <a:lnTo>
                    <a:pt x="74188" y="43687"/>
                  </a:lnTo>
                  <a:close/>
                </a:path>
                <a:path w="816610" h="135254">
                  <a:moveTo>
                    <a:pt x="57696" y="32130"/>
                  </a:moveTo>
                  <a:lnTo>
                    <a:pt x="49568" y="32130"/>
                  </a:lnTo>
                  <a:lnTo>
                    <a:pt x="40251" y="33107"/>
                  </a:lnTo>
                  <a:lnTo>
                    <a:pt x="31708" y="36036"/>
                  </a:lnTo>
                  <a:lnTo>
                    <a:pt x="23904" y="40917"/>
                  </a:lnTo>
                  <a:lnTo>
                    <a:pt x="16802" y="47751"/>
                  </a:lnTo>
                  <a:lnTo>
                    <a:pt x="31016" y="47751"/>
                  </a:lnTo>
                  <a:lnTo>
                    <a:pt x="38394" y="44709"/>
                  </a:lnTo>
                  <a:lnTo>
                    <a:pt x="46012" y="43687"/>
                  </a:lnTo>
                  <a:lnTo>
                    <a:pt x="74188" y="43687"/>
                  </a:lnTo>
                  <a:lnTo>
                    <a:pt x="73571" y="42290"/>
                  </a:lnTo>
                  <a:lnTo>
                    <a:pt x="68872" y="38226"/>
                  </a:lnTo>
                  <a:lnTo>
                    <a:pt x="64046" y="34162"/>
                  </a:lnTo>
                  <a:lnTo>
                    <a:pt x="57696" y="32130"/>
                  </a:lnTo>
                  <a:close/>
                </a:path>
                <a:path w="816610" h="135254">
                  <a:moveTo>
                    <a:pt x="123482" y="33781"/>
                  </a:moveTo>
                  <a:lnTo>
                    <a:pt x="106718" y="33781"/>
                  </a:lnTo>
                  <a:lnTo>
                    <a:pt x="106718" y="108076"/>
                  </a:lnTo>
                  <a:lnTo>
                    <a:pt x="123482" y="108076"/>
                  </a:lnTo>
                  <a:lnTo>
                    <a:pt x="123482" y="33781"/>
                  </a:lnTo>
                  <a:close/>
                </a:path>
                <a:path w="816610" h="135254">
                  <a:moveTo>
                    <a:pt x="123482" y="6730"/>
                  </a:moveTo>
                  <a:lnTo>
                    <a:pt x="106718" y="6730"/>
                  </a:lnTo>
                  <a:lnTo>
                    <a:pt x="106718" y="20192"/>
                  </a:lnTo>
                  <a:lnTo>
                    <a:pt x="123482" y="20192"/>
                  </a:lnTo>
                  <a:lnTo>
                    <a:pt x="123482" y="6730"/>
                  </a:lnTo>
                  <a:close/>
                </a:path>
                <a:path w="816610" h="135254">
                  <a:moveTo>
                    <a:pt x="155105" y="93090"/>
                  </a:moveTo>
                  <a:lnTo>
                    <a:pt x="155105" y="105536"/>
                  </a:lnTo>
                  <a:lnTo>
                    <a:pt x="163008" y="107370"/>
                  </a:lnTo>
                  <a:lnTo>
                    <a:pt x="170329" y="108680"/>
                  </a:lnTo>
                  <a:lnTo>
                    <a:pt x="177054" y="109466"/>
                  </a:lnTo>
                  <a:lnTo>
                    <a:pt x="183172" y="109727"/>
                  </a:lnTo>
                  <a:lnTo>
                    <a:pt x="190363" y="109345"/>
                  </a:lnTo>
                  <a:lnTo>
                    <a:pt x="196888" y="108188"/>
                  </a:lnTo>
                  <a:lnTo>
                    <a:pt x="202745" y="106245"/>
                  </a:lnTo>
                  <a:lnTo>
                    <a:pt x="207937" y="103504"/>
                  </a:lnTo>
                  <a:lnTo>
                    <a:pt x="213709" y="99694"/>
                  </a:lnTo>
                  <a:lnTo>
                    <a:pt x="183807" y="99694"/>
                  </a:lnTo>
                  <a:lnTo>
                    <a:pt x="177429" y="99270"/>
                  </a:lnTo>
                  <a:lnTo>
                    <a:pt x="170503" y="98012"/>
                  </a:lnTo>
                  <a:lnTo>
                    <a:pt x="163054" y="95944"/>
                  </a:lnTo>
                  <a:lnTo>
                    <a:pt x="155105" y="93090"/>
                  </a:lnTo>
                  <a:close/>
                </a:path>
                <a:path w="816610" h="135254">
                  <a:moveTo>
                    <a:pt x="192951" y="32130"/>
                  </a:moveTo>
                  <a:lnTo>
                    <a:pt x="177838" y="32130"/>
                  </a:lnTo>
                  <a:lnTo>
                    <a:pt x="169964" y="33908"/>
                  </a:lnTo>
                  <a:lnTo>
                    <a:pt x="164249" y="37718"/>
                  </a:lnTo>
                  <a:lnTo>
                    <a:pt x="158407" y="41401"/>
                  </a:lnTo>
                  <a:lnTo>
                    <a:pt x="155613" y="46481"/>
                  </a:lnTo>
                  <a:lnTo>
                    <a:pt x="155613" y="52958"/>
                  </a:lnTo>
                  <a:lnTo>
                    <a:pt x="187236" y="77215"/>
                  </a:lnTo>
                  <a:lnTo>
                    <a:pt x="196253" y="80263"/>
                  </a:lnTo>
                  <a:lnTo>
                    <a:pt x="200698" y="84073"/>
                  </a:lnTo>
                  <a:lnTo>
                    <a:pt x="200698" y="91820"/>
                  </a:lnTo>
                  <a:lnTo>
                    <a:pt x="199047" y="94360"/>
                  </a:lnTo>
                  <a:lnTo>
                    <a:pt x="195872" y="96519"/>
                  </a:lnTo>
                  <a:lnTo>
                    <a:pt x="192697" y="98551"/>
                  </a:lnTo>
                  <a:lnTo>
                    <a:pt x="188633" y="99694"/>
                  </a:lnTo>
                  <a:lnTo>
                    <a:pt x="213709" y="99694"/>
                  </a:lnTo>
                  <a:lnTo>
                    <a:pt x="214287" y="99313"/>
                  </a:lnTo>
                  <a:lnTo>
                    <a:pt x="217589" y="93979"/>
                  </a:lnTo>
                  <a:lnTo>
                    <a:pt x="217589" y="82295"/>
                  </a:lnTo>
                  <a:lnTo>
                    <a:pt x="184188" y="61975"/>
                  </a:lnTo>
                  <a:lnTo>
                    <a:pt x="175933" y="59181"/>
                  </a:lnTo>
                  <a:lnTo>
                    <a:pt x="171869" y="55752"/>
                  </a:lnTo>
                  <a:lnTo>
                    <a:pt x="171869" y="48767"/>
                  </a:lnTo>
                  <a:lnTo>
                    <a:pt x="173266" y="46481"/>
                  </a:lnTo>
                  <a:lnTo>
                    <a:pt x="176314" y="44830"/>
                  </a:lnTo>
                  <a:lnTo>
                    <a:pt x="179235" y="43052"/>
                  </a:lnTo>
                  <a:lnTo>
                    <a:pt x="183172" y="42163"/>
                  </a:lnTo>
                  <a:lnTo>
                    <a:pt x="210477" y="42163"/>
                  </a:lnTo>
                  <a:lnTo>
                    <a:pt x="210477" y="34289"/>
                  </a:lnTo>
                  <a:lnTo>
                    <a:pt x="199428" y="32638"/>
                  </a:lnTo>
                  <a:lnTo>
                    <a:pt x="192951" y="32130"/>
                  </a:lnTo>
                  <a:close/>
                </a:path>
                <a:path w="816610" h="135254">
                  <a:moveTo>
                    <a:pt x="210477" y="42163"/>
                  </a:moveTo>
                  <a:lnTo>
                    <a:pt x="193586" y="42163"/>
                  </a:lnTo>
                  <a:lnTo>
                    <a:pt x="201079" y="43306"/>
                  </a:lnTo>
                  <a:lnTo>
                    <a:pt x="210477" y="45592"/>
                  </a:lnTo>
                  <a:lnTo>
                    <a:pt x="210477" y="42163"/>
                  </a:lnTo>
                  <a:close/>
                </a:path>
                <a:path w="816610" h="135254">
                  <a:moveTo>
                    <a:pt x="264452" y="43814"/>
                  </a:moveTo>
                  <a:lnTo>
                    <a:pt x="247561" y="43814"/>
                  </a:lnTo>
                  <a:lnTo>
                    <a:pt x="247673" y="94741"/>
                  </a:lnTo>
                  <a:lnTo>
                    <a:pt x="249974" y="99948"/>
                  </a:lnTo>
                  <a:lnTo>
                    <a:pt x="254800" y="103885"/>
                  </a:lnTo>
                  <a:lnTo>
                    <a:pt x="259499" y="107822"/>
                  </a:lnTo>
                  <a:lnTo>
                    <a:pt x="266230" y="109727"/>
                  </a:lnTo>
                  <a:lnTo>
                    <a:pt x="278676" y="109727"/>
                  </a:lnTo>
                  <a:lnTo>
                    <a:pt x="283121" y="109219"/>
                  </a:lnTo>
                  <a:lnTo>
                    <a:pt x="288328" y="108076"/>
                  </a:lnTo>
                  <a:lnTo>
                    <a:pt x="288328" y="99694"/>
                  </a:lnTo>
                  <a:lnTo>
                    <a:pt x="269659" y="99694"/>
                  </a:lnTo>
                  <a:lnTo>
                    <a:pt x="264452" y="94741"/>
                  </a:lnTo>
                  <a:lnTo>
                    <a:pt x="264452" y="43814"/>
                  </a:lnTo>
                  <a:close/>
                </a:path>
                <a:path w="816610" h="135254">
                  <a:moveTo>
                    <a:pt x="288328" y="98805"/>
                  </a:moveTo>
                  <a:lnTo>
                    <a:pt x="285153" y="99313"/>
                  </a:lnTo>
                  <a:lnTo>
                    <a:pt x="282359" y="99694"/>
                  </a:lnTo>
                  <a:lnTo>
                    <a:pt x="288328" y="99694"/>
                  </a:lnTo>
                  <a:lnTo>
                    <a:pt x="288328" y="98805"/>
                  </a:lnTo>
                  <a:close/>
                </a:path>
                <a:path w="816610" h="135254">
                  <a:moveTo>
                    <a:pt x="288709" y="33781"/>
                  </a:moveTo>
                  <a:lnTo>
                    <a:pt x="235877" y="33781"/>
                  </a:lnTo>
                  <a:lnTo>
                    <a:pt x="235877" y="43814"/>
                  </a:lnTo>
                  <a:lnTo>
                    <a:pt x="288709" y="43814"/>
                  </a:lnTo>
                  <a:lnTo>
                    <a:pt x="288709" y="33781"/>
                  </a:lnTo>
                  <a:close/>
                </a:path>
                <a:path w="816610" h="135254">
                  <a:moveTo>
                    <a:pt x="264452" y="18922"/>
                  </a:moveTo>
                  <a:lnTo>
                    <a:pt x="247561" y="20192"/>
                  </a:lnTo>
                  <a:lnTo>
                    <a:pt x="247561" y="33781"/>
                  </a:lnTo>
                  <a:lnTo>
                    <a:pt x="264452" y="33781"/>
                  </a:lnTo>
                  <a:lnTo>
                    <a:pt x="264452" y="18922"/>
                  </a:lnTo>
                  <a:close/>
                </a:path>
                <a:path w="816610" h="135254">
                  <a:moveTo>
                    <a:pt x="344716" y="0"/>
                  </a:moveTo>
                  <a:lnTo>
                    <a:pt x="315379" y="27304"/>
                  </a:lnTo>
                  <a:lnTo>
                    <a:pt x="304584" y="64134"/>
                  </a:lnTo>
                  <a:lnTo>
                    <a:pt x="305252" y="73783"/>
                  </a:lnTo>
                  <a:lnTo>
                    <a:pt x="321284" y="109180"/>
                  </a:lnTo>
                  <a:lnTo>
                    <a:pt x="344716" y="128396"/>
                  </a:lnTo>
                  <a:lnTo>
                    <a:pt x="344716" y="118998"/>
                  </a:lnTo>
                  <a:lnTo>
                    <a:pt x="338882" y="113452"/>
                  </a:lnTo>
                  <a:lnTo>
                    <a:pt x="333952" y="107680"/>
                  </a:lnTo>
                  <a:lnTo>
                    <a:pt x="321475" y="64134"/>
                  </a:lnTo>
                  <a:lnTo>
                    <a:pt x="321808" y="55181"/>
                  </a:lnTo>
                  <a:lnTo>
                    <a:pt x="338882" y="14872"/>
                  </a:lnTo>
                  <a:lnTo>
                    <a:pt x="344716" y="9270"/>
                  </a:lnTo>
                  <a:lnTo>
                    <a:pt x="344716" y="0"/>
                  </a:lnTo>
                  <a:close/>
                </a:path>
                <a:path w="816610" h="135254">
                  <a:moveTo>
                    <a:pt x="385610" y="33781"/>
                  </a:moveTo>
                  <a:lnTo>
                    <a:pt x="368846" y="33781"/>
                  </a:lnTo>
                  <a:lnTo>
                    <a:pt x="368846" y="135127"/>
                  </a:lnTo>
                  <a:lnTo>
                    <a:pt x="385610" y="135127"/>
                  </a:lnTo>
                  <a:lnTo>
                    <a:pt x="385610" y="99694"/>
                  </a:lnTo>
                  <a:lnTo>
                    <a:pt x="410502" y="99694"/>
                  </a:lnTo>
                  <a:lnTo>
                    <a:pt x="404523" y="99101"/>
                  </a:lnTo>
                  <a:lnTo>
                    <a:pt x="398389" y="97329"/>
                  </a:lnTo>
                  <a:lnTo>
                    <a:pt x="392089" y="94390"/>
                  </a:lnTo>
                  <a:lnTo>
                    <a:pt x="385610" y="90296"/>
                  </a:lnTo>
                  <a:lnTo>
                    <a:pt x="385610" y="56133"/>
                  </a:lnTo>
                  <a:lnTo>
                    <a:pt x="392398" y="50799"/>
                  </a:lnTo>
                  <a:lnTo>
                    <a:pt x="397877" y="47751"/>
                  </a:lnTo>
                  <a:lnTo>
                    <a:pt x="385610" y="47751"/>
                  </a:lnTo>
                  <a:lnTo>
                    <a:pt x="385610" y="33781"/>
                  </a:lnTo>
                  <a:close/>
                </a:path>
                <a:path w="816610" h="135254">
                  <a:moveTo>
                    <a:pt x="444763" y="43941"/>
                  </a:moveTo>
                  <a:lnTo>
                    <a:pt x="413169" y="43941"/>
                  </a:lnTo>
                  <a:lnTo>
                    <a:pt x="422650" y="45565"/>
                  </a:lnTo>
                  <a:lnTo>
                    <a:pt x="429393" y="50450"/>
                  </a:lnTo>
                  <a:lnTo>
                    <a:pt x="433421" y="58622"/>
                  </a:lnTo>
                  <a:lnTo>
                    <a:pt x="434759" y="70103"/>
                  </a:lnTo>
                  <a:lnTo>
                    <a:pt x="434759" y="79501"/>
                  </a:lnTo>
                  <a:lnTo>
                    <a:pt x="432727" y="86740"/>
                  </a:lnTo>
                  <a:lnTo>
                    <a:pt x="424218" y="97027"/>
                  </a:lnTo>
                  <a:lnTo>
                    <a:pt x="418249" y="99694"/>
                  </a:lnTo>
                  <a:lnTo>
                    <a:pt x="385610" y="99694"/>
                  </a:lnTo>
                  <a:lnTo>
                    <a:pt x="391469" y="104102"/>
                  </a:lnTo>
                  <a:lnTo>
                    <a:pt x="398008" y="107235"/>
                  </a:lnTo>
                  <a:lnTo>
                    <a:pt x="405237" y="109106"/>
                  </a:lnTo>
                  <a:lnTo>
                    <a:pt x="413169" y="109727"/>
                  </a:lnTo>
                  <a:lnTo>
                    <a:pt x="421618" y="109033"/>
                  </a:lnTo>
                  <a:lnTo>
                    <a:pt x="452104" y="77440"/>
                  </a:lnTo>
                  <a:lnTo>
                    <a:pt x="452793" y="68579"/>
                  </a:lnTo>
                  <a:lnTo>
                    <a:pt x="452195" y="60555"/>
                  </a:lnTo>
                  <a:lnTo>
                    <a:pt x="450395" y="53435"/>
                  </a:lnTo>
                  <a:lnTo>
                    <a:pt x="447381" y="47220"/>
                  </a:lnTo>
                  <a:lnTo>
                    <a:pt x="444763" y="43941"/>
                  </a:lnTo>
                  <a:close/>
                </a:path>
                <a:path w="816610" h="135254">
                  <a:moveTo>
                    <a:pt x="416725" y="32130"/>
                  </a:moveTo>
                  <a:lnTo>
                    <a:pt x="407005" y="33107"/>
                  </a:lnTo>
                  <a:lnTo>
                    <a:pt x="398595" y="36036"/>
                  </a:lnTo>
                  <a:lnTo>
                    <a:pt x="391471" y="40917"/>
                  </a:lnTo>
                  <a:lnTo>
                    <a:pt x="385610" y="47751"/>
                  </a:lnTo>
                  <a:lnTo>
                    <a:pt x="397877" y="47751"/>
                  </a:lnTo>
                  <a:lnTo>
                    <a:pt x="399246" y="46989"/>
                  </a:lnTo>
                  <a:lnTo>
                    <a:pt x="406166" y="44703"/>
                  </a:lnTo>
                  <a:lnTo>
                    <a:pt x="413169" y="43941"/>
                  </a:lnTo>
                  <a:lnTo>
                    <a:pt x="444763" y="43941"/>
                  </a:lnTo>
                  <a:lnTo>
                    <a:pt x="443141" y="41909"/>
                  </a:lnTo>
                  <a:lnTo>
                    <a:pt x="437852" y="37595"/>
                  </a:lnTo>
                  <a:lnTo>
                    <a:pt x="431695" y="34543"/>
                  </a:lnTo>
                  <a:lnTo>
                    <a:pt x="424656" y="32730"/>
                  </a:lnTo>
                  <a:lnTo>
                    <a:pt x="416725" y="32130"/>
                  </a:lnTo>
                  <a:close/>
                </a:path>
                <a:path w="816610" h="135254">
                  <a:moveTo>
                    <a:pt x="495338" y="33781"/>
                  </a:moveTo>
                  <a:lnTo>
                    <a:pt x="478574" y="33781"/>
                  </a:lnTo>
                  <a:lnTo>
                    <a:pt x="478574" y="108076"/>
                  </a:lnTo>
                  <a:lnTo>
                    <a:pt x="495338" y="108076"/>
                  </a:lnTo>
                  <a:lnTo>
                    <a:pt x="495338" y="59054"/>
                  </a:lnTo>
                  <a:lnTo>
                    <a:pt x="501078" y="52460"/>
                  </a:lnTo>
                  <a:lnTo>
                    <a:pt x="507429" y="47751"/>
                  </a:lnTo>
                  <a:lnTo>
                    <a:pt x="495338" y="47751"/>
                  </a:lnTo>
                  <a:lnTo>
                    <a:pt x="495338" y="33781"/>
                  </a:lnTo>
                  <a:close/>
                </a:path>
                <a:path w="816610" h="135254">
                  <a:moveTo>
                    <a:pt x="526199" y="32130"/>
                  </a:moveTo>
                  <a:lnTo>
                    <a:pt x="524548" y="32130"/>
                  </a:lnTo>
                  <a:lnTo>
                    <a:pt x="515519" y="33107"/>
                  </a:lnTo>
                  <a:lnTo>
                    <a:pt x="507657" y="36036"/>
                  </a:lnTo>
                  <a:lnTo>
                    <a:pt x="500938" y="40917"/>
                  </a:lnTo>
                  <a:lnTo>
                    <a:pt x="495338" y="47751"/>
                  </a:lnTo>
                  <a:lnTo>
                    <a:pt x="507429" y="47751"/>
                  </a:lnTo>
                  <a:lnTo>
                    <a:pt x="514465" y="44892"/>
                  </a:lnTo>
                  <a:lnTo>
                    <a:pt x="522135" y="43941"/>
                  </a:lnTo>
                  <a:lnTo>
                    <a:pt x="529882" y="43941"/>
                  </a:lnTo>
                  <a:lnTo>
                    <a:pt x="529882" y="32384"/>
                  </a:lnTo>
                  <a:lnTo>
                    <a:pt x="526199" y="32130"/>
                  </a:lnTo>
                  <a:close/>
                </a:path>
                <a:path w="816610" h="135254">
                  <a:moveTo>
                    <a:pt x="529882" y="43941"/>
                  </a:moveTo>
                  <a:lnTo>
                    <a:pt x="524421" y="43941"/>
                  </a:lnTo>
                  <a:lnTo>
                    <a:pt x="526961" y="44322"/>
                  </a:lnTo>
                  <a:lnTo>
                    <a:pt x="529882" y="45084"/>
                  </a:lnTo>
                  <a:lnTo>
                    <a:pt x="529882" y="43941"/>
                  </a:lnTo>
                  <a:close/>
                </a:path>
                <a:path w="816610" h="135254">
                  <a:moveTo>
                    <a:pt x="565442" y="33781"/>
                  </a:moveTo>
                  <a:lnTo>
                    <a:pt x="548678" y="33781"/>
                  </a:lnTo>
                  <a:lnTo>
                    <a:pt x="548678" y="108076"/>
                  </a:lnTo>
                  <a:lnTo>
                    <a:pt x="565442" y="108076"/>
                  </a:lnTo>
                  <a:lnTo>
                    <a:pt x="565442" y="33781"/>
                  </a:lnTo>
                  <a:close/>
                </a:path>
                <a:path w="816610" h="135254">
                  <a:moveTo>
                    <a:pt x="565442" y="6730"/>
                  </a:moveTo>
                  <a:lnTo>
                    <a:pt x="548678" y="6730"/>
                  </a:lnTo>
                  <a:lnTo>
                    <a:pt x="548678" y="20192"/>
                  </a:lnTo>
                  <a:lnTo>
                    <a:pt x="565442" y="20192"/>
                  </a:lnTo>
                  <a:lnTo>
                    <a:pt x="565442" y="6730"/>
                  </a:lnTo>
                  <a:close/>
                </a:path>
                <a:path w="816610" h="135254">
                  <a:moveTo>
                    <a:pt x="646849" y="32130"/>
                  </a:moveTo>
                  <a:lnTo>
                    <a:pt x="639610" y="32130"/>
                  </a:lnTo>
                  <a:lnTo>
                    <a:pt x="629251" y="32752"/>
                  </a:lnTo>
                  <a:lnTo>
                    <a:pt x="596176" y="54371"/>
                  </a:lnTo>
                  <a:lnTo>
                    <a:pt x="593128" y="70484"/>
                  </a:lnTo>
                  <a:lnTo>
                    <a:pt x="593892" y="78605"/>
                  </a:lnTo>
                  <a:lnTo>
                    <a:pt x="619544" y="106965"/>
                  </a:lnTo>
                  <a:lnTo>
                    <a:pt x="636689" y="109727"/>
                  </a:lnTo>
                  <a:lnTo>
                    <a:pt x="642953" y="109487"/>
                  </a:lnTo>
                  <a:lnTo>
                    <a:pt x="649754" y="108759"/>
                  </a:lnTo>
                  <a:lnTo>
                    <a:pt x="657102" y="107531"/>
                  </a:lnTo>
                  <a:lnTo>
                    <a:pt x="665010" y="105790"/>
                  </a:lnTo>
                  <a:lnTo>
                    <a:pt x="665010" y="98932"/>
                  </a:lnTo>
                  <a:lnTo>
                    <a:pt x="632625" y="98932"/>
                  </a:lnTo>
                  <a:lnTo>
                    <a:pt x="625513" y="96265"/>
                  </a:lnTo>
                  <a:lnTo>
                    <a:pt x="620179" y="91185"/>
                  </a:lnTo>
                  <a:lnTo>
                    <a:pt x="614845" y="85978"/>
                  </a:lnTo>
                  <a:lnTo>
                    <a:pt x="612178" y="79247"/>
                  </a:lnTo>
                  <a:lnTo>
                    <a:pt x="612287" y="61934"/>
                  </a:lnTo>
                  <a:lnTo>
                    <a:pt x="614718" y="55371"/>
                  </a:lnTo>
                  <a:lnTo>
                    <a:pt x="625132" y="44957"/>
                  </a:lnTo>
                  <a:lnTo>
                    <a:pt x="632117" y="42417"/>
                  </a:lnTo>
                  <a:lnTo>
                    <a:pt x="663994" y="42417"/>
                  </a:lnTo>
                  <a:lnTo>
                    <a:pt x="663994" y="34543"/>
                  </a:lnTo>
                  <a:lnTo>
                    <a:pt x="654977" y="32892"/>
                  </a:lnTo>
                  <a:lnTo>
                    <a:pt x="646849" y="32130"/>
                  </a:lnTo>
                  <a:close/>
                </a:path>
                <a:path w="816610" h="135254">
                  <a:moveTo>
                    <a:pt x="665010" y="94233"/>
                  </a:moveTo>
                  <a:lnTo>
                    <a:pt x="656882" y="97281"/>
                  </a:lnTo>
                  <a:lnTo>
                    <a:pt x="648881" y="98932"/>
                  </a:lnTo>
                  <a:lnTo>
                    <a:pt x="665010" y="98932"/>
                  </a:lnTo>
                  <a:lnTo>
                    <a:pt x="665010" y="94233"/>
                  </a:lnTo>
                  <a:close/>
                </a:path>
                <a:path w="816610" h="135254">
                  <a:moveTo>
                    <a:pt x="663994" y="42417"/>
                  </a:moveTo>
                  <a:lnTo>
                    <a:pt x="646722" y="42417"/>
                  </a:lnTo>
                  <a:lnTo>
                    <a:pt x="654469" y="43560"/>
                  </a:lnTo>
                  <a:lnTo>
                    <a:pt x="663994" y="45719"/>
                  </a:lnTo>
                  <a:lnTo>
                    <a:pt x="663994" y="42417"/>
                  </a:lnTo>
                  <a:close/>
                </a:path>
                <a:path w="816610" h="135254">
                  <a:moveTo>
                    <a:pt x="722160" y="32130"/>
                  </a:moveTo>
                  <a:lnTo>
                    <a:pt x="684377" y="55197"/>
                  </a:lnTo>
                  <a:lnTo>
                    <a:pt x="681520" y="70611"/>
                  </a:lnTo>
                  <a:lnTo>
                    <a:pt x="682329" y="78876"/>
                  </a:lnTo>
                  <a:lnTo>
                    <a:pt x="709237" y="107045"/>
                  </a:lnTo>
                  <a:lnTo>
                    <a:pt x="728002" y="109727"/>
                  </a:lnTo>
                  <a:lnTo>
                    <a:pt x="734312" y="109485"/>
                  </a:lnTo>
                  <a:lnTo>
                    <a:pt x="741241" y="108743"/>
                  </a:lnTo>
                  <a:lnTo>
                    <a:pt x="748790" y="107477"/>
                  </a:lnTo>
                  <a:lnTo>
                    <a:pt x="756958" y="105663"/>
                  </a:lnTo>
                  <a:lnTo>
                    <a:pt x="756958" y="99567"/>
                  </a:lnTo>
                  <a:lnTo>
                    <a:pt x="731177" y="99567"/>
                  </a:lnTo>
                  <a:lnTo>
                    <a:pt x="718363" y="97905"/>
                  </a:lnTo>
                  <a:lnTo>
                    <a:pt x="708682" y="92932"/>
                  </a:lnTo>
                  <a:lnTo>
                    <a:pt x="702119" y="84673"/>
                  </a:lnTo>
                  <a:lnTo>
                    <a:pt x="698665" y="73151"/>
                  </a:lnTo>
                  <a:lnTo>
                    <a:pt x="757339" y="73151"/>
                  </a:lnTo>
                  <a:lnTo>
                    <a:pt x="757339" y="68960"/>
                  </a:lnTo>
                  <a:lnTo>
                    <a:pt x="756929" y="62991"/>
                  </a:lnTo>
                  <a:lnTo>
                    <a:pt x="699427" y="62991"/>
                  </a:lnTo>
                  <a:lnTo>
                    <a:pt x="701641" y="53897"/>
                  </a:lnTo>
                  <a:lnTo>
                    <a:pt x="705999" y="47386"/>
                  </a:lnTo>
                  <a:lnTo>
                    <a:pt x="712500" y="43471"/>
                  </a:lnTo>
                  <a:lnTo>
                    <a:pt x="721144" y="42163"/>
                  </a:lnTo>
                  <a:lnTo>
                    <a:pt x="748575" y="42163"/>
                  </a:lnTo>
                  <a:lnTo>
                    <a:pt x="748195" y="41655"/>
                  </a:lnTo>
                  <a:lnTo>
                    <a:pt x="743127" y="37488"/>
                  </a:lnTo>
                  <a:lnTo>
                    <a:pt x="737082" y="34512"/>
                  </a:lnTo>
                  <a:lnTo>
                    <a:pt x="730085" y="32726"/>
                  </a:lnTo>
                  <a:lnTo>
                    <a:pt x="722160" y="32130"/>
                  </a:lnTo>
                  <a:close/>
                </a:path>
                <a:path w="816610" h="135254">
                  <a:moveTo>
                    <a:pt x="756958" y="94868"/>
                  </a:moveTo>
                  <a:lnTo>
                    <a:pt x="749625" y="96942"/>
                  </a:lnTo>
                  <a:lnTo>
                    <a:pt x="742876" y="98409"/>
                  </a:lnTo>
                  <a:lnTo>
                    <a:pt x="736723" y="99280"/>
                  </a:lnTo>
                  <a:lnTo>
                    <a:pt x="731177" y="99567"/>
                  </a:lnTo>
                  <a:lnTo>
                    <a:pt x="756958" y="99567"/>
                  </a:lnTo>
                  <a:lnTo>
                    <a:pt x="756958" y="94868"/>
                  </a:lnTo>
                  <a:close/>
                </a:path>
                <a:path w="816610" h="135254">
                  <a:moveTo>
                    <a:pt x="748575" y="42163"/>
                  </a:moveTo>
                  <a:lnTo>
                    <a:pt x="721144" y="42163"/>
                  </a:lnTo>
                  <a:lnTo>
                    <a:pt x="729571" y="43471"/>
                  </a:lnTo>
                  <a:lnTo>
                    <a:pt x="735606" y="47386"/>
                  </a:lnTo>
                  <a:lnTo>
                    <a:pt x="739235" y="53897"/>
                  </a:lnTo>
                  <a:lnTo>
                    <a:pt x="740448" y="62991"/>
                  </a:lnTo>
                  <a:lnTo>
                    <a:pt x="756929" y="62991"/>
                  </a:lnTo>
                  <a:lnTo>
                    <a:pt x="756767" y="60622"/>
                  </a:lnTo>
                  <a:lnTo>
                    <a:pt x="755053" y="53308"/>
                  </a:lnTo>
                  <a:lnTo>
                    <a:pt x="752195" y="46993"/>
                  </a:lnTo>
                  <a:lnTo>
                    <a:pt x="748575" y="42163"/>
                  </a:lnTo>
                  <a:close/>
                </a:path>
                <a:path w="816610" h="135254">
                  <a:moveTo>
                    <a:pt x="775881" y="0"/>
                  </a:moveTo>
                  <a:lnTo>
                    <a:pt x="775881" y="9270"/>
                  </a:lnTo>
                  <a:lnTo>
                    <a:pt x="781715" y="14817"/>
                  </a:lnTo>
                  <a:lnTo>
                    <a:pt x="786644" y="20589"/>
                  </a:lnTo>
                  <a:lnTo>
                    <a:pt x="799122" y="64134"/>
                  </a:lnTo>
                  <a:lnTo>
                    <a:pt x="798788" y="73108"/>
                  </a:lnTo>
                  <a:lnTo>
                    <a:pt x="781715" y="113452"/>
                  </a:lnTo>
                  <a:lnTo>
                    <a:pt x="775881" y="118998"/>
                  </a:lnTo>
                  <a:lnTo>
                    <a:pt x="775881" y="128396"/>
                  </a:lnTo>
                  <a:lnTo>
                    <a:pt x="805218" y="100964"/>
                  </a:lnTo>
                  <a:lnTo>
                    <a:pt x="816013" y="64134"/>
                  </a:lnTo>
                  <a:lnTo>
                    <a:pt x="815326" y="54486"/>
                  </a:lnTo>
                  <a:lnTo>
                    <a:pt x="799312" y="19109"/>
                  </a:lnTo>
                  <a:lnTo>
                    <a:pt x="784644" y="5480"/>
                  </a:lnTo>
                  <a:lnTo>
                    <a:pt x="7758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9668" y="5243576"/>
            <a:ext cx="3860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40" dirty="0">
                <a:solidFill>
                  <a:srgbClr val="2E3D9F"/>
                </a:solidFill>
                <a:latin typeface="Lucida Sans Unicode"/>
                <a:cs typeface="Lucida Sans Unicode"/>
              </a:rPr>
              <a:t>[</a:t>
            </a:r>
            <a:r>
              <a:rPr sz="1100" spc="114" dirty="0">
                <a:solidFill>
                  <a:srgbClr val="2E3D9F"/>
                </a:solidFill>
                <a:latin typeface="Lucida Sans Unicode"/>
                <a:cs typeface="Lucida Sans Unicode"/>
              </a:rPr>
              <a:t>16</a:t>
            </a:r>
            <a:r>
              <a:rPr sz="1100" spc="40" dirty="0">
                <a:solidFill>
                  <a:srgbClr val="2E3D9F"/>
                </a:solidFill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9214" y="996696"/>
            <a:ext cx="5110988" cy="36022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27100" y="5231345"/>
            <a:ext cx="5918835" cy="383540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63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5"/>
              </a:spcBef>
            </a:pPr>
            <a:r>
              <a:rPr sz="1100" spc="-45" dirty="0">
                <a:latin typeface="Lucida Sans Unicode"/>
                <a:cs typeface="Lucida Sans Unicode"/>
              </a:rPr>
              <a:t>column_1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7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-6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df[</a:t>
            </a:r>
            <a:r>
              <a:rPr sz="1100" spc="-35" dirty="0">
                <a:solidFill>
                  <a:srgbClr val="B92020"/>
                </a:solidFill>
                <a:latin typeface="Lucida Sans Unicode"/>
                <a:cs typeface="Lucida Sans Unicode"/>
              </a:rPr>
              <a:t>"Age</a:t>
            </a:r>
            <a:r>
              <a:rPr sz="1100" spc="21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B92020"/>
                </a:solidFill>
                <a:latin typeface="Lucida Sans Unicode"/>
                <a:cs typeface="Lucida Sans Unicode"/>
              </a:rPr>
              <a:t>group"</a:t>
            </a:r>
            <a:r>
              <a:rPr sz="1100" spc="-35" dirty="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  <a:p>
            <a:pPr marL="36195">
              <a:lnSpc>
                <a:spcPct val="100000"/>
              </a:lnSpc>
              <a:spcBef>
                <a:spcPts val="195"/>
              </a:spcBef>
            </a:pPr>
            <a:r>
              <a:rPr sz="1100" spc="-5" dirty="0">
                <a:latin typeface="Lucida Sans Unicode"/>
                <a:cs typeface="Lucida Sans Unicode"/>
              </a:rPr>
              <a:t>column_2</a:t>
            </a:r>
            <a:r>
              <a:rPr sz="1100" spc="265" dirty="0"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29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df[</a:t>
            </a:r>
            <a:r>
              <a:rPr sz="1100" spc="-10" dirty="0">
                <a:solidFill>
                  <a:srgbClr val="B92020"/>
                </a:solidFill>
                <a:latin typeface="Lucida Sans Unicode"/>
                <a:cs typeface="Lucida Sans Unicode"/>
              </a:rPr>
              <a:t>"Industrial</a:t>
            </a:r>
            <a:r>
              <a:rPr sz="1100" spc="28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Category</a:t>
            </a:r>
            <a:r>
              <a:rPr sz="1100" spc="27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B92020"/>
                </a:solidFill>
                <a:latin typeface="Lucida Sans Unicode"/>
                <a:cs typeface="Lucida Sans Unicode"/>
              </a:rPr>
              <a:t>-</a:t>
            </a:r>
            <a:r>
              <a:rPr sz="1100" spc="27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B92020"/>
                </a:solidFill>
                <a:latin typeface="Lucida Sans Unicode"/>
                <a:cs typeface="Lucida Sans Unicode"/>
              </a:rPr>
              <a:t>A</a:t>
            </a:r>
            <a:r>
              <a:rPr sz="1100" spc="27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B92020"/>
                </a:solidFill>
                <a:latin typeface="Lucida Sans Unicode"/>
                <a:cs typeface="Lucida Sans Unicode"/>
              </a:rPr>
              <a:t>-</a:t>
            </a:r>
            <a:r>
              <a:rPr sz="1100" spc="27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Cultivators</a:t>
            </a:r>
            <a:r>
              <a:rPr sz="1100" spc="28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B92020"/>
                </a:solidFill>
                <a:latin typeface="Lucida Sans Unicode"/>
                <a:cs typeface="Lucida Sans Unicode"/>
              </a:rPr>
              <a:t>-</a:t>
            </a:r>
            <a:r>
              <a:rPr sz="1100" spc="29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B92020"/>
                </a:solidFill>
                <a:latin typeface="Lucida Sans Unicode"/>
                <a:cs typeface="Lucida Sans Unicode"/>
              </a:rPr>
              <a:t>Persons"</a:t>
            </a:r>
            <a:r>
              <a:rPr sz="1100" spc="-10" dirty="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  <a:p>
            <a:pPr marL="36195">
              <a:lnSpc>
                <a:spcPct val="100000"/>
              </a:lnSpc>
              <a:spcBef>
                <a:spcPts val="1155"/>
              </a:spcBef>
            </a:pPr>
            <a:r>
              <a:rPr sz="1100" i="1" spc="25" dirty="0">
                <a:solidFill>
                  <a:srgbClr val="3C7979"/>
                </a:solidFill>
                <a:latin typeface="Cambria"/>
                <a:cs typeface="Cambria"/>
              </a:rPr>
              <a:t>#</a:t>
            </a:r>
            <a:r>
              <a:rPr sz="1100" i="1" spc="22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20" dirty="0">
                <a:solidFill>
                  <a:srgbClr val="3C7979"/>
                </a:solidFill>
                <a:latin typeface="Cambria"/>
                <a:cs typeface="Cambria"/>
              </a:rPr>
              <a:t>Create</a:t>
            </a:r>
            <a:r>
              <a:rPr sz="1100" i="1" spc="18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20" dirty="0">
                <a:solidFill>
                  <a:srgbClr val="3C7979"/>
                </a:solidFill>
                <a:latin typeface="Cambria"/>
                <a:cs typeface="Cambria"/>
              </a:rPr>
              <a:t>the </a:t>
            </a:r>
            <a:r>
              <a:rPr sz="1100" i="1" spc="22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20" dirty="0">
                <a:solidFill>
                  <a:srgbClr val="3C7979"/>
                </a:solidFill>
                <a:latin typeface="Cambria"/>
                <a:cs typeface="Cambria"/>
              </a:rPr>
              <a:t>histogram</a:t>
            </a:r>
            <a:endParaRPr sz="1100">
              <a:latin typeface="Cambria"/>
              <a:cs typeface="Cambria"/>
            </a:endParaRPr>
          </a:p>
          <a:p>
            <a:pPr marL="36195">
              <a:lnSpc>
                <a:spcPct val="100000"/>
              </a:lnSpc>
              <a:spcBef>
                <a:spcPts val="240"/>
              </a:spcBef>
            </a:pPr>
            <a:r>
              <a:rPr sz="1100" spc="40" dirty="0">
                <a:latin typeface="Lucida Sans Unicode"/>
                <a:cs typeface="Lucida Sans Unicode"/>
              </a:rPr>
              <a:t>fig,</a:t>
            </a:r>
            <a:r>
              <a:rPr sz="1100" spc="185" dirty="0"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axs</a:t>
            </a:r>
            <a:r>
              <a:rPr sz="1100" spc="170" dirty="0"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18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45" dirty="0">
                <a:latin typeface="Lucida Sans Unicode"/>
                <a:cs typeface="Lucida Sans Unicode"/>
              </a:rPr>
              <a:t>plt</a:t>
            </a:r>
            <a:r>
              <a:rPr sz="1100" spc="4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45" dirty="0">
                <a:latin typeface="Lucida Sans Unicode"/>
                <a:cs typeface="Lucida Sans Unicode"/>
              </a:rPr>
              <a:t>subplots(</a:t>
            </a:r>
            <a:r>
              <a:rPr sz="1100" spc="45" dirty="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sz="1100" spc="45" dirty="0">
                <a:latin typeface="Lucida Sans Unicode"/>
                <a:cs typeface="Lucida Sans Unicode"/>
              </a:rPr>
              <a:t>,</a:t>
            </a:r>
            <a:r>
              <a:rPr sz="1100" spc="160" dirty="0">
                <a:latin typeface="Lucida Sans Unicode"/>
                <a:cs typeface="Lucida Sans Unicode"/>
              </a:rPr>
              <a:t> </a:t>
            </a:r>
            <a:r>
              <a:rPr sz="1100" spc="50" dirty="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r>
              <a:rPr sz="1100" spc="50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6195" marR="4414520">
              <a:lnSpc>
                <a:spcPct val="101800"/>
              </a:lnSpc>
              <a:spcBef>
                <a:spcPts val="1390"/>
              </a:spcBef>
            </a:pPr>
            <a:r>
              <a:rPr sz="1100" spc="-5" dirty="0">
                <a:latin typeface="Lucida Sans Unicode"/>
                <a:cs typeface="Lucida Sans Unicode"/>
              </a:rPr>
              <a:t>axs[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sz="1100" spc="-5" dirty="0">
                <a:latin typeface="Lucida Sans Unicode"/>
                <a:cs typeface="Lucida Sans Unicode"/>
              </a:rPr>
              <a:t>]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hist(column_1)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axs[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sz="1100" spc="-5" dirty="0">
                <a:latin typeface="Lucida Sans Unicode"/>
                <a:cs typeface="Lucida Sans Unicode"/>
              </a:rPr>
              <a:t>]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hist(column_2)</a:t>
            </a:r>
            <a:endParaRPr sz="1100">
              <a:latin typeface="Lucida Sans Unicode"/>
              <a:cs typeface="Lucida Sans Unicode"/>
            </a:endParaRPr>
          </a:p>
          <a:p>
            <a:pPr marL="36195" marR="1384300">
              <a:lnSpc>
                <a:spcPct val="108200"/>
              </a:lnSpc>
              <a:spcBef>
                <a:spcPts val="1095"/>
              </a:spcBef>
            </a:pPr>
            <a:r>
              <a:rPr sz="1100" i="1" spc="55" dirty="0">
                <a:solidFill>
                  <a:srgbClr val="3C7979"/>
                </a:solidFill>
                <a:latin typeface="Cambria"/>
                <a:cs typeface="Cambria"/>
              </a:rPr>
              <a:t>#</a:t>
            </a:r>
            <a:r>
              <a:rPr sz="1100" i="1" spc="9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55" dirty="0">
                <a:solidFill>
                  <a:srgbClr val="3C7979"/>
                </a:solidFill>
                <a:latin typeface="Cambria"/>
                <a:cs typeface="Cambria"/>
              </a:rPr>
              <a:t>Add</a:t>
            </a:r>
            <a:r>
              <a:rPr sz="1100" i="1" spc="114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45" dirty="0">
                <a:solidFill>
                  <a:srgbClr val="3C7979"/>
                </a:solidFill>
                <a:latin typeface="Cambria"/>
                <a:cs typeface="Cambria"/>
              </a:rPr>
              <a:t>a</a:t>
            </a:r>
            <a:r>
              <a:rPr sz="1100" i="1" spc="90" dirty="0">
                <a:solidFill>
                  <a:srgbClr val="3C7979"/>
                </a:solidFill>
                <a:latin typeface="Cambria"/>
                <a:cs typeface="Cambria"/>
              </a:rPr>
              <a:t> title</a:t>
            </a:r>
            <a:r>
              <a:rPr sz="1100" i="1" spc="7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55" dirty="0">
                <a:solidFill>
                  <a:srgbClr val="3C7979"/>
                </a:solidFill>
                <a:latin typeface="Cambria"/>
                <a:cs typeface="Cambria"/>
              </a:rPr>
              <a:t>and</a:t>
            </a:r>
            <a:r>
              <a:rPr sz="1100" i="1" spc="114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35" dirty="0">
                <a:solidFill>
                  <a:srgbClr val="3C7979"/>
                </a:solidFill>
                <a:latin typeface="Cambria"/>
                <a:cs typeface="Cambria"/>
              </a:rPr>
              <a:t>axis</a:t>
            </a:r>
            <a:r>
              <a:rPr sz="1100" i="1" spc="114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40" dirty="0">
                <a:solidFill>
                  <a:srgbClr val="3C7979"/>
                </a:solidFill>
                <a:latin typeface="Cambria"/>
                <a:cs typeface="Cambria"/>
              </a:rPr>
              <a:t>labels</a:t>
            </a:r>
            <a:r>
              <a:rPr sz="1100" i="1" spc="9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45" dirty="0">
                <a:solidFill>
                  <a:srgbClr val="3C7979"/>
                </a:solidFill>
                <a:latin typeface="Cambria"/>
                <a:cs typeface="Cambria"/>
              </a:rPr>
              <a:t>for</a:t>
            </a:r>
            <a:r>
              <a:rPr sz="1100" i="1" spc="9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55" dirty="0">
                <a:solidFill>
                  <a:srgbClr val="3C7979"/>
                </a:solidFill>
                <a:latin typeface="Cambria"/>
                <a:cs typeface="Cambria"/>
              </a:rPr>
              <a:t>each</a:t>
            </a:r>
            <a:r>
              <a:rPr sz="1100" i="1" spc="8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45" dirty="0">
                <a:solidFill>
                  <a:srgbClr val="3C7979"/>
                </a:solidFill>
                <a:latin typeface="Cambria"/>
                <a:cs typeface="Cambria"/>
              </a:rPr>
              <a:t>subplot </a:t>
            </a:r>
            <a:r>
              <a:rPr sz="1100" i="1" spc="5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axs[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sz="1100" spc="-5" dirty="0">
                <a:latin typeface="Lucida Sans Unicode"/>
                <a:cs typeface="Lucida Sans Unicode"/>
              </a:rPr>
              <a:t>]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set_title(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"Histogram</a:t>
            </a:r>
            <a:r>
              <a:rPr sz="1100" spc="18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of</a:t>
            </a:r>
            <a:r>
              <a:rPr sz="1100" spc="18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b="1" dirty="0">
                <a:solidFill>
                  <a:srgbClr val="A25877"/>
                </a:solidFill>
                <a:latin typeface="Calibri"/>
                <a:cs typeface="Calibri"/>
              </a:rPr>
              <a:t>{}</a:t>
            </a:r>
            <a:r>
              <a:rPr sz="1100" b="1" spc="105" dirty="0">
                <a:solidFill>
                  <a:srgbClr val="A2587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Column"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format(column_1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name))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axs[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sz="1100" spc="-5" dirty="0">
                <a:latin typeface="Lucida Sans Unicode"/>
                <a:cs typeface="Lucida Sans Unicode"/>
              </a:rPr>
              <a:t>]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set_title(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"Histogram</a:t>
            </a:r>
            <a:r>
              <a:rPr sz="1100" spc="18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of</a:t>
            </a:r>
            <a:r>
              <a:rPr sz="1100" spc="18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b="1" dirty="0">
                <a:solidFill>
                  <a:srgbClr val="A25877"/>
                </a:solidFill>
                <a:latin typeface="Calibri"/>
                <a:cs typeface="Calibri"/>
              </a:rPr>
              <a:t>{}</a:t>
            </a:r>
            <a:r>
              <a:rPr sz="1100" b="1" spc="105" dirty="0">
                <a:solidFill>
                  <a:srgbClr val="A2587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Column"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format(column_2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name))</a:t>
            </a:r>
            <a:endParaRPr sz="1100">
              <a:latin typeface="Lucida Sans Unicode"/>
              <a:cs typeface="Lucida Sans Unicode"/>
            </a:endParaRPr>
          </a:p>
          <a:p>
            <a:pPr marL="36195" marR="3566795">
              <a:lnSpc>
                <a:spcPct val="101800"/>
              </a:lnSpc>
              <a:spcBef>
                <a:spcPts val="1415"/>
              </a:spcBef>
            </a:pPr>
            <a:r>
              <a:rPr sz="1100" spc="-5" dirty="0">
                <a:latin typeface="Lucida Sans Unicode"/>
                <a:cs typeface="Lucida Sans Unicode"/>
              </a:rPr>
              <a:t>axs[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sz="1100" spc="-5" dirty="0">
                <a:latin typeface="Lucida Sans Unicode"/>
                <a:cs typeface="Lucida Sans Unicode"/>
              </a:rPr>
              <a:t>]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set_xlabel(column_1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name)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axs[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sz="1100" spc="-5" dirty="0">
                <a:latin typeface="Lucida Sans Unicode"/>
                <a:cs typeface="Lucida Sans Unicode"/>
              </a:rPr>
              <a:t>]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set_xlabel(column_2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name)</a:t>
            </a:r>
            <a:endParaRPr sz="1100">
              <a:latin typeface="Lucida Sans Unicode"/>
              <a:cs typeface="Lucida Sans Unicode"/>
            </a:endParaRPr>
          </a:p>
          <a:p>
            <a:pPr marL="36195" marR="4058285">
              <a:lnSpc>
                <a:spcPct val="101800"/>
              </a:lnSpc>
              <a:spcBef>
                <a:spcPts val="1370"/>
              </a:spcBef>
            </a:pPr>
            <a:r>
              <a:rPr sz="1100" spc="20" dirty="0">
                <a:latin typeface="Lucida Sans Unicode"/>
                <a:cs typeface="Lucida Sans Unicode"/>
              </a:rPr>
              <a:t>axs[</a:t>
            </a:r>
            <a:r>
              <a:rPr sz="1100" spc="20" dirty="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sz="1100" spc="20" dirty="0">
                <a:latin typeface="Lucida Sans Unicode"/>
                <a:cs typeface="Lucida Sans Unicode"/>
              </a:rPr>
              <a:t>]</a:t>
            </a:r>
            <a:r>
              <a:rPr sz="1100" spc="2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20" dirty="0">
                <a:latin typeface="Lucida Sans Unicode"/>
                <a:cs typeface="Lucida Sans Unicode"/>
              </a:rPr>
              <a:t>set_ylabel(</a:t>
            </a:r>
            <a:r>
              <a:rPr sz="1100" spc="20" dirty="0">
                <a:solidFill>
                  <a:srgbClr val="B92020"/>
                </a:solidFill>
                <a:latin typeface="Lucida Sans Unicode"/>
                <a:cs typeface="Lucida Sans Unicode"/>
              </a:rPr>
              <a:t>"Count"</a:t>
            </a:r>
            <a:r>
              <a:rPr sz="1100" spc="20" dirty="0">
                <a:latin typeface="Lucida Sans Unicode"/>
                <a:cs typeface="Lucida Sans Unicode"/>
              </a:rPr>
              <a:t>)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20" dirty="0">
                <a:latin typeface="Lucida Sans Unicode"/>
                <a:cs typeface="Lucida Sans Unicode"/>
              </a:rPr>
              <a:t>axs[</a:t>
            </a:r>
            <a:r>
              <a:rPr sz="1100" spc="20" dirty="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sz="1100" spc="20" dirty="0">
                <a:latin typeface="Lucida Sans Unicode"/>
                <a:cs typeface="Lucida Sans Unicode"/>
              </a:rPr>
              <a:t>]</a:t>
            </a:r>
            <a:r>
              <a:rPr sz="1100" spc="2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20" dirty="0">
                <a:latin typeface="Lucida Sans Unicode"/>
                <a:cs typeface="Lucida Sans Unicode"/>
              </a:rPr>
              <a:t>set_ylabel(</a:t>
            </a:r>
            <a:r>
              <a:rPr sz="1100" spc="20" dirty="0">
                <a:solidFill>
                  <a:srgbClr val="B92020"/>
                </a:solidFill>
                <a:latin typeface="Lucida Sans Unicode"/>
                <a:cs typeface="Lucida Sans Unicode"/>
              </a:rPr>
              <a:t>"Count"</a:t>
            </a:r>
            <a:r>
              <a:rPr sz="1100" spc="20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6195">
              <a:lnSpc>
                <a:spcPct val="100000"/>
              </a:lnSpc>
              <a:spcBef>
                <a:spcPts val="1175"/>
              </a:spcBef>
            </a:pPr>
            <a:r>
              <a:rPr sz="1100" i="1" spc="55" dirty="0">
                <a:solidFill>
                  <a:srgbClr val="3C7979"/>
                </a:solidFill>
                <a:latin typeface="Cambria"/>
                <a:cs typeface="Cambria"/>
              </a:rPr>
              <a:t>#</a:t>
            </a:r>
            <a:r>
              <a:rPr sz="1100" i="1" spc="204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40" dirty="0">
                <a:solidFill>
                  <a:srgbClr val="3C7979"/>
                </a:solidFill>
                <a:latin typeface="Cambria"/>
                <a:cs typeface="Cambria"/>
              </a:rPr>
              <a:t>Adjust </a:t>
            </a:r>
            <a:r>
              <a:rPr sz="1100" i="1" spc="204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30" dirty="0">
                <a:solidFill>
                  <a:srgbClr val="3C7979"/>
                </a:solidFill>
                <a:latin typeface="Cambria"/>
                <a:cs typeface="Cambria"/>
              </a:rPr>
              <a:t>the </a:t>
            </a:r>
            <a:r>
              <a:rPr sz="1100" i="1" spc="21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45" dirty="0">
                <a:solidFill>
                  <a:srgbClr val="3C7979"/>
                </a:solidFill>
                <a:latin typeface="Cambria"/>
                <a:cs typeface="Cambria"/>
              </a:rPr>
              <a:t>subplot </a:t>
            </a:r>
            <a:r>
              <a:rPr sz="1100" i="1" spc="17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45" dirty="0">
                <a:solidFill>
                  <a:srgbClr val="3C7979"/>
                </a:solidFill>
                <a:latin typeface="Cambria"/>
                <a:cs typeface="Cambria"/>
              </a:rPr>
              <a:t>layout</a:t>
            </a:r>
            <a:endParaRPr sz="1100">
              <a:latin typeface="Cambria"/>
              <a:cs typeface="Cambria"/>
            </a:endParaRPr>
          </a:p>
          <a:p>
            <a:pPr marL="36195">
              <a:lnSpc>
                <a:spcPct val="100000"/>
              </a:lnSpc>
              <a:spcBef>
                <a:spcPts val="240"/>
              </a:spcBef>
            </a:pPr>
            <a:r>
              <a:rPr sz="1100" spc="90" dirty="0">
                <a:latin typeface="Lucida Sans Unicode"/>
                <a:cs typeface="Lucida Sans Unicode"/>
              </a:rPr>
              <a:t>plt</a:t>
            </a:r>
            <a:r>
              <a:rPr sz="1100" spc="9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90" dirty="0">
                <a:latin typeface="Lucida Sans Unicode"/>
                <a:cs typeface="Lucida Sans Unicode"/>
              </a:rPr>
              <a:t>tight_layout()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9668" y="5652007"/>
            <a:ext cx="3860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40" dirty="0">
                <a:solidFill>
                  <a:srgbClr val="2E3D9F"/>
                </a:solidFill>
                <a:latin typeface="Lucida Sans Unicode"/>
                <a:cs typeface="Lucida Sans Unicode"/>
              </a:rPr>
              <a:t>[</a:t>
            </a:r>
            <a:r>
              <a:rPr sz="1100" spc="114" dirty="0">
                <a:solidFill>
                  <a:srgbClr val="2E3D9F"/>
                </a:solidFill>
                <a:latin typeface="Lucida Sans Unicode"/>
                <a:cs typeface="Lucida Sans Unicode"/>
              </a:rPr>
              <a:t>26</a:t>
            </a:r>
            <a:r>
              <a:rPr sz="1100" spc="40" dirty="0">
                <a:solidFill>
                  <a:srgbClr val="2E3D9F"/>
                </a:solidFill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400" y="914400"/>
            <a:ext cx="5943600" cy="430530"/>
            <a:chOff x="914400" y="914400"/>
            <a:chExt cx="5943600" cy="430530"/>
          </a:xfrm>
        </p:grpSpPr>
        <p:sp>
          <p:nvSpPr>
            <p:cNvPr id="4" name="object 4"/>
            <p:cNvSpPr/>
            <p:nvPr/>
          </p:nvSpPr>
          <p:spPr>
            <a:xfrm>
              <a:off x="914400" y="914400"/>
              <a:ext cx="5943600" cy="430530"/>
            </a:xfrm>
            <a:custGeom>
              <a:avLst/>
              <a:gdLst/>
              <a:ahLst/>
              <a:cxnLst/>
              <a:rect l="l" t="t" r="r" b="b"/>
              <a:pathLst>
                <a:path w="5943600" h="430530">
                  <a:moveTo>
                    <a:pt x="5918200" y="0"/>
                  </a:moveTo>
                  <a:lnTo>
                    <a:pt x="25400" y="0"/>
                  </a:lnTo>
                  <a:lnTo>
                    <a:pt x="15240" y="1904"/>
                  </a:lnTo>
                  <a:lnTo>
                    <a:pt x="7619" y="7620"/>
                  </a:lnTo>
                  <a:lnTo>
                    <a:pt x="1905" y="15240"/>
                  </a:lnTo>
                  <a:lnTo>
                    <a:pt x="0" y="25400"/>
                  </a:lnTo>
                  <a:lnTo>
                    <a:pt x="0" y="405765"/>
                  </a:lnTo>
                  <a:lnTo>
                    <a:pt x="1905" y="415290"/>
                  </a:lnTo>
                  <a:lnTo>
                    <a:pt x="7619" y="423545"/>
                  </a:lnTo>
                  <a:lnTo>
                    <a:pt x="15240" y="428625"/>
                  </a:lnTo>
                  <a:lnTo>
                    <a:pt x="25400" y="430529"/>
                  </a:lnTo>
                  <a:lnTo>
                    <a:pt x="5918200" y="430529"/>
                  </a:lnTo>
                  <a:lnTo>
                    <a:pt x="5928359" y="428625"/>
                  </a:lnTo>
                  <a:lnTo>
                    <a:pt x="5935980" y="423545"/>
                  </a:lnTo>
                  <a:lnTo>
                    <a:pt x="5941695" y="415290"/>
                  </a:lnTo>
                  <a:lnTo>
                    <a:pt x="5943600" y="405765"/>
                  </a:lnTo>
                  <a:lnTo>
                    <a:pt x="5943600" y="25400"/>
                  </a:lnTo>
                  <a:lnTo>
                    <a:pt x="5941695" y="15240"/>
                  </a:lnTo>
                  <a:lnTo>
                    <a:pt x="5935980" y="7620"/>
                  </a:lnTo>
                  <a:lnTo>
                    <a:pt x="5928359" y="1904"/>
                  </a:lnTo>
                  <a:lnTo>
                    <a:pt x="591820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6464" y="914400"/>
              <a:ext cx="5918200" cy="417830"/>
            </a:xfrm>
            <a:custGeom>
              <a:avLst/>
              <a:gdLst/>
              <a:ahLst/>
              <a:cxnLst/>
              <a:rect l="l" t="t" r="r" b="b"/>
              <a:pathLst>
                <a:path w="5918200" h="417830">
                  <a:moveTo>
                    <a:pt x="5912485" y="0"/>
                  </a:moveTo>
                  <a:lnTo>
                    <a:pt x="5715" y="0"/>
                  </a:lnTo>
                  <a:lnTo>
                    <a:pt x="0" y="5715"/>
                  </a:lnTo>
                  <a:lnTo>
                    <a:pt x="0" y="412750"/>
                  </a:lnTo>
                  <a:lnTo>
                    <a:pt x="5715" y="417829"/>
                  </a:lnTo>
                  <a:lnTo>
                    <a:pt x="5912485" y="417829"/>
                  </a:lnTo>
                  <a:lnTo>
                    <a:pt x="5918200" y="412750"/>
                  </a:lnTo>
                  <a:lnTo>
                    <a:pt x="5918200" y="5715"/>
                  </a:lnTo>
                  <a:lnTo>
                    <a:pt x="5912485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26464" y="914400"/>
            <a:ext cx="5918200" cy="4178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"/>
              </a:spcBef>
            </a:pPr>
            <a:r>
              <a:rPr sz="1100" i="1" dirty="0">
                <a:solidFill>
                  <a:srgbClr val="3C7979"/>
                </a:solidFill>
                <a:latin typeface="Cambria"/>
                <a:cs typeface="Cambria"/>
              </a:rPr>
              <a:t>#</a:t>
            </a:r>
            <a:r>
              <a:rPr sz="1100" i="1" spc="16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C7979"/>
                </a:solidFill>
                <a:latin typeface="Cambria"/>
                <a:cs typeface="Cambria"/>
              </a:rPr>
              <a:t>Show</a:t>
            </a:r>
            <a:r>
              <a:rPr sz="1100" i="1" spc="18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3C7979"/>
                </a:solidFill>
                <a:latin typeface="Cambria"/>
                <a:cs typeface="Cambria"/>
              </a:rPr>
              <a:t>the</a:t>
            </a:r>
            <a:r>
              <a:rPr sz="1100" i="1" spc="19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C7979"/>
                </a:solidFill>
                <a:latin typeface="Cambria"/>
                <a:cs typeface="Cambria"/>
              </a:rPr>
              <a:t>plot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78001" y="1153794"/>
            <a:ext cx="712470" cy="135255"/>
            <a:chOff x="978001" y="1153794"/>
            <a:chExt cx="712470" cy="13525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001" y="1153794"/>
              <a:ext cx="180086" cy="13512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79398" y="1244961"/>
              <a:ext cx="19050" cy="17145"/>
            </a:xfrm>
            <a:custGeom>
              <a:avLst/>
              <a:gdLst/>
              <a:ahLst/>
              <a:cxnLst/>
              <a:rect l="l" t="t" r="r" b="b"/>
              <a:pathLst>
                <a:path w="19050" h="17144">
                  <a:moveTo>
                    <a:pt x="18600" y="0"/>
                  </a:moveTo>
                  <a:lnTo>
                    <a:pt x="0" y="0"/>
                  </a:lnTo>
                  <a:lnTo>
                    <a:pt x="0" y="16910"/>
                  </a:lnTo>
                  <a:lnTo>
                    <a:pt x="18600" y="16910"/>
                  </a:lnTo>
                  <a:lnTo>
                    <a:pt x="1860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4927" y="1153794"/>
              <a:ext cx="465455" cy="128905"/>
            </a:xfrm>
            <a:custGeom>
              <a:avLst/>
              <a:gdLst/>
              <a:ahLst/>
              <a:cxnLst/>
              <a:rect l="l" t="t" r="r" b="b"/>
              <a:pathLst>
                <a:path w="465455" h="128905">
                  <a:moveTo>
                    <a:pt x="0" y="93090"/>
                  </a:moveTo>
                  <a:lnTo>
                    <a:pt x="0" y="105536"/>
                  </a:lnTo>
                  <a:lnTo>
                    <a:pt x="9690" y="108330"/>
                  </a:lnTo>
                  <a:lnTo>
                    <a:pt x="17919" y="109727"/>
                  </a:lnTo>
                  <a:lnTo>
                    <a:pt x="33540" y="109727"/>
                  </a:lnTo>
                  <a:lnTo>
                    <a:pt x="40792" y="107696"/>
                  </a:lnTo>
                  <a:lnTo>
                    <a:pt x="51666" y="99695"/>
                  </a:lnTo>
                  <a:lnTo>
                    <a:pt x="25298" y="99695"/>
                  </a:lnTo>
                  <a:lnTo>
                    <a:pt x="19681" y="99270"/>
                  </a:lnTo>
                  <a:lnTo>
                    <a:pt x="13592" y="98012"/>
                  </a:lnTo>
                  <a:lnTo>
                    <a:pt x="7031" y="95944"/>
                  </a:lnTo>
                  <a:lnTo>
                    <a:pt x="0" y="93090"/>
                  </a:lnTo>
                  <a:close/>
                </a:path>
                <a:path w="465455" h="128905">
                  <a:moveTo>
                    <a:pt x="33337" y="32130"/>
                  </a:moveTo>
                  <a:lnTo>
                    <a:pt x="19977" y="32130"/>
                  </a:lnTo>
                  <a:lnTo>
                    <a:pt x="13068" y="33908"/>
                  </a:lnTo>
                  <a:lnTo>
                    <a:pt x="8013" y="37719"/>
                  </a:lnTo>
                  <a:lnTo>
                    <a:pt x="2971" y="41401"/>
                  </a:lnTo>
                  <a:lnTo>
                    <a:pt x="457" y="46481"/>
                  </a:lnTo>
                  <a:lnTo>
                    <a:pt x="457" y="52958"/>
                  </a:lnTo>
                  <a:lnTo>
                    <a:pt x="36195" y="80263"/>
                  </a:lnTo>
                  <a:lnTo>
                    <a:pt x="40132" y="84074"/>
                  </a:lnTo>
                  <a:lnTo>
                    <a:pt x="40132" y="91821"/>
                  </a:lnTo>
                  <a:lnTo>
                    <a:pt x="38735" y="94360"/>
                  </a:lnTo>
                  <a:lnTo>
                    <a:pt x="35915" y="96520"/>
                  </a:lnTo>
                  <a:lnTo>
                    <a:pt x="33108" y="98551"/>
                  </a:lnTo>
                  <a:lnTo>
                    <a:pt x="29565" y="99695"/>
                  </a:lnTo>
                  <a:lnTo>
                    <a:pt x="51666" y="99695"/>
                  </a:lnTo>
                  <a:lnTo>
                    <a:pt x="52184" y="99313"/>
                  </a:lnTo>
                  <a:lnTo>
                    <a:pt x="54978" y="93979"/>
                  </a:lnTo>
                  <a:lnTo>
                    <a:pt x="54978" y="82296"/>
                  </a:lnTo>
                  <a:lnTo>
                    <a:pt x="53327" y="77977"/>
                  </a:lnTo>
                  <a:lnTo>
                    <a:pt x="49898" y="74549"/>
                  </a:lnTo>
                  <a:lnTo>
                    <a:pt x="46596" y="70993"/>
                  </a:lnTo>
                  <a:lnTo>
                    <a:pt x="40843" y="67818"/>
                  </a:lnTo>
                  <a:lnTo>
                    <a:pt x="32753" y="64643"/>
                  </a:lnTo>
                  <a:lnTo>
                    <a:pt x="25603" y="61975"/>
                  </a:lnTo>
                  <a:lnTo>
                    <a:pt x="18376" y="59181"/>
                  </a:lnTo>
                  <a:lnTo>
                    <a:pt x="14757" y="55752"/>
                  </a:lnTo>
                  <a:lnTo>
                    <a:pt x="14757" y="48768"/>
                  </a:lnTo>
                  <a:lnTo>
                    <a:pt x="16052" y="46481"/>
                  </a:lnTo>
                  <a:lnTo>
                    <a:pt x="18643" y="44830"/>
                  </a:lnTo>
                  <a:lnTo>
                    <a:pt x="21221" y="43052"/>
                  </a:lnTo>
                  <a:lnTo>
                    <a:pt x="24676" y="42163"/>
                  </a:lnTo>
                  <a:lnTo>
                    <a:pt x="48755" y="42163"/>
                  </a:lnTo>
                  <a:lnTo>
                    <a:pt x="48755" y="34289"/>
                  </a:lnTo>
                  <a:lnTo>
                    <a:pt x="38989" y="32638"/>
                  </a:lnTo>
                  <a:lnTo>
                    <a:pt x="33337" y="32130"/>
                  </a:lnTo>
                  <a:close/>
                </a:path>
                <a:path w="465455" h="128905">
                  <a:moveTo>
                    <a:pt x="48755" y="42163"/>
                  </a:moveTo>
                  <a:lnTo>
                    <a:pt x="33909" y="42163"/>
                  </a:lnTo>
                  <a:lnTo>
                    <a:pt x="40513" y="43306"/>
                  </a:lnTo>
                  <a:lnTo>
                    <a:pt x="48755" y="45593"/>
                  </a:lnTo>
                  <a:lnTo>
                    <a:pt x="48755" y="42163"/>
                  </a:lnTo>
                  <a:close/>
                </a:path>
                <a:path w="465455" h="128905">
                  <a:moveTo>
                    <a:pt x="94094" y="0"/>
                  </a:moveTo>
                  <a:lnTo>
                    <a:pt x="79235" y="0"/>
                  </a:lnTo>
                  <a:lnTo>
                    <a:pt x="79235" y="108076"/>
                  </a:lnTo>
                  <a:lnTo>
                    <a:pt x="94094" y="108076"/>
                  </a:lnTo>
                  <a:lnTo>
                    <a:pt x="94094" y="59944"/>
                  </a:lnTo>
                  <a:lnTo>
                    <a:pt x="100192" y="52849"/>
                  </a:lnTo>
                  <a:lnTo>
                    <a:pt x="106526" y="47751"/>
                  </a:lnTo>
                  <a:lnTo>
                    <a:pt x="94094" y="47751"/>
                  </a:lnTo>
                  <a:lnTo>
                    <a:pt x="94094" y="0"/>
                  </a:lnTo>
                  <a:close/>
                </a:path>
                <a:path w="465455" h="128905">
                  <a:moveTo>
                    <a:pt x="144525" y="43687"/>
                  </a:moveTo>
                  <a:lnTo>
                    <a:pt x="123812" y="43687"/>
                  </a:lnTo>
                  <a:lnTo>
                    <a:pt x="126733" y="44957"/>
                  </a:lnTo>
                  <a:lnTo>
                    <a:pt x="128638" y="47244"/>
                  </a:lnTo>
                  <a:lnTo>
                    <a:pt x="130416" y="49656"/>
                  </a:lnTo>
                  <a:lnTo>
                    <a:pt x="131305" y="53594"/>
                  </a:lnTo>
                  <a:lnTo>
                    <a:pt x="131305" y="108076"/>
                  </a:lnTo>
                  <a:lnTo>
                    <a:pt x="146037" y="108076"/>
                  </a:lnTo>
                  <a:lnTo>
                    <a:pt x="146037" y="47751"/>
                  </a:lnTo>
                  <a:lnTo>
                    <a:pt x="144525" y="43687"/>
                  </a:lnTo>
                  <a:close/>
                </a:path>
                <a:path w="465455" h="128905">
                  <a:moveTo>
                    <a:pt x="129908" y="32130"/>
                  </a:moveTo>
                  <a:lnTo>
                    <a:pt x="122796" y="32130"/>
                  </a:lnTo>
                  <a:lnTo>
                    <a:pt x="114632" y="33107"/>
                  </a:lnTo>
                  <a:lnTo>
                    <a:pt x="107111" y="36036"/>
                  </a:lnTo>
                  <a:lnTo>
                    <a:pt x="100257" y="40917"/>
                  </a:lnTo>
                  <a:lnTo>
                    <a:pt x="94094" y="47751"/>
                  </a:lnTo>
                  <a:lnTo>
                    <a:pt x="106526" y="47751"/>
                  </a:lnTo>
                  <a:lnTo>
                    <a:pt x="113007" y="44709"/>
                  </a:lnTo>
                  <a:lnTo>
                    <a:pt x="119748" y="43687"/>
                  </a:lnTo>
                  <a:lnTo>
                    <a:pt x="144525" y="43687"/>
                  </a:lnTo>
                  <a:lnTo>
                    <a:pt x="144005" y="42290"/>
                  </a:lnTo>
                  <a:lnTo>
                    <a:pt x="135623" y="34162"/>
                  </a:lnTo>
                  <a:lnTo>
                    <a:pt x="129908" y="32130"/>
                  </a:lnTo>
                  <a:close/>
                </a:path>
                <a:path w="465455" h="128905">
                  <a:moveTo>
                    <a:pt x="209283" y="32130"/>
                  </a:moveTo>
                  <a:lnTo>
                    <a:pt x="172897" y="54848"/>
                  </a:lnTo>
                  <a:lnTo>
                    <a:pt x="170294" y="70865"/>
                  </a:lnTo>
                  <a:lnTo>
                    <a:pt x="170941" y="79365"/>
                  </a:lnTo>
                  <a:lnTo>
                    <a:pt x="200730" y="109083"/>
                  </a:lnTo>
                  <a:lnTo>
                    <a:pt x="209283" y="109727"/>
                  </a:lnTo>
                  <a:lnTo>
                    <a:pt x="217782" y="109083"/>
                  </a:lnTo>
                  <a:lnTo>
                    <a:pt x="225364" y="107140"/>
                  </a:lnTo>
                  <a:lnTo>
                    <a:pt x="232018" y="103887"/>
                  </a:lnTo>
                  <a:lnTo>
                    <a:pt x="237255" y="99695"/>
                  </a:lnTo>
                  <a:lnTo>
                    <a:pt x="201917" y="99695"/>
                  </a:lnTo>
                  <a:lnTo>
                    <a:pt x="196202" y="97154"/>
                  </a:lnTo>
                  <a:lnTo>
                    <a:pt x="192138" y="92075"/>
                  </a:lnTo>
                  <a:lnTo>
                    <a:pt x="188074" y="87122"/>
                  </a:lnTo>
                  <a:lnTo>
                    <a:pt x="186042" y="80009"/>
                  </a:lnTo>
                  <a:lnTo>
                    <a:pt x="186042" y="61722"/>
                  </a:lnTo>
                  <a:lnTo>
                    <a:pt x="188074" y="54736"/>
                  </a:lnTo>
                  <a:lnTo>
                    <a:pt x="192138" y="49656"/>
                  </a:lnTo>
                  <a:lnTo>
                    <a:pt x="196202" y="44703"/>
                  </a:lnTo>
                  <a:lnTo>
                    <a:pt x="201917" y="42163"/>
                  </a:lnTo>
                  <a:lnTo>
                    <a:pt x="237255" y="42163"/>
                  </a:lnTo>
                  <a:lnTo>
                    <a:pt x="232018" y="37971"/>
                  </a:lnTo>
                  <a:lnTo>
                    <a:pt x="225364" y="34718"/>
                  </a:lnTo>
                  <a:lnTo>
                    <a:pt x="217782" y="32775"/>
                  </a:lnTo>
                  <a:lnTo>
                    <a:pt x="209283" y="32130"/>
                  </a:lnTo>
                  <a:close/>
                </a:path>
                <a:path w="465455" h="128905">
                  <a:moveTo>
                    <a:pt x="237255" y="42163"/>
                  </a:moveTo>
                  <a:lnTo>
                    <a:pt x="216649" y="42163"/>
                  </a:lnTo>
                  <a:lnTo>
                    <a:pt x="222364" y="44703"/>
                  </a:lnTo>
                  <a:lnTo>
                    <a:pt x="226428" y="49656"/>
                  </a:lnTo>
                  <a:lnTo>
                    <a:pt x="230492" y="54736"/>
                  </a:lnTo>
                  <a:lnTo>
                    <a:pt x="232524" y="61722"/>
                  </a:lnTo>
                  <a:lnTo>
                    <a:pt x="232524" y="80009"/>
                  </a:lnTo>
                  <a:lnTo>
                    <a:pt x="230492" y="87122"/>
                  </a:lnTo>
                  <a:lnTo>
                    <a:pt x="226428" y="92075"/>
                  </a:lnTo>
                  <a:lnTo>
                    <a:pt x="222364" y="97154"/>
                  </a:lnTo>
                  <a:lnTo>
                    <a:pt x="216649" y="99695"/>
                  </a:lnTo>
                  <a:lnTo>
                    <a:pt x="237255" y="99695"/>
                  </a:lnTo>
                  <a:lnTo>
                    <a:pt x="248272" y="70865"/>
                  </a:lnTo>
                  <a:lnTo>
                    <a:pt x="247625" y="62386"/>
                  </a:lnTo>
                  <a:lnTo>
                    <a:pt x="245668" y="54848"/>
                  </a:lnTo>
                  <a:lnTo>
                    <a:pt x="242378" y="48238"/>
                  </a:lnTo>
                  <a:lnTo>
                    <a:pt x="237731" y="42545"/>
                  </a:lnTo>
                  <a:lnTo>
                    <a:pt x="237255" y="42163"/>
                  </a:lnTo>
                  <a:close/>
                </a:path>
                <a:path w="465455" h="128905">
                  <a:moveTo>
                    <a:pt x="271767" y="33781"/>
                  </a:moveTo>
                  <a:lnTo>
                    <a:pt x="257289" y="33781"/>
                  </a:lnTo>
                  <a:lnTo>
                    <a:pt x="280784" y="108076"/>
                  </a:lnTo>
                  <a:lnTo>
                    <a:pt x="295770" y="108076"/>
                  </a:lnTo>
                  <a:lnTo>
                    <a:pt x="301469" y="91312"/>
                  </a:lnTo>
                  <a:lnTo>
                    <a:pt x="289674" y="91312"/>
                  </a:lnTo>
                  <a:lnTo>
                    <a:pt x="271767" y="33781"/>
                  </a:lnTo>
                  <a:close/>
                </a:path>
                <a:path w="465455" h="128905">
                  <a:moveTo>
                    <a:pt x="328934" y="50546"/>
                  </a:moveTo>
                  <a:lnTo>
                    <a:pt x="315328" y="50546"/>
                  </a:lnTo>
                  <a:lnTo>
                    <a:pt x="332727" y="108076"/>
                  </a:lnTo>
                  <a:lnTo>
                    <a:pt x="347459" y="108076"/>
                  </a:lnTo>
                  <a:lnTo>
                    <a:pt x="353522" y="91185"/>
                  </a:lnTo>
                  <a:lnTo>
                    <a:pt x="340982" y="91185"/>
                  </a:lnTo>
                  <a:lnTo>
                    <a:pt x="328934" y="50546"/>
                  </a:lnTo>
                  <a:close/>
                </a:path>
                <a:path w="465455" h="128905">
                  <a:moveTo>
                    <a:pt x="323964" y="33781"/>
                  </a:moveTo>
                  <a:lnTo>
                    <a:pt x="309105" y="33781"/>
                  </a:lnTo>
                  <a:lnTo>
                    <a:pt x="289674" y="91312"/>
                  </a:lnTo>
                  <a:lnTo>
                    <a:pt x="301469" y="91312"/>
                  </a:lnTo>
                  <a:lnTo>
                    <a:pt x="315328" y="50546"/>
                  </a:lnTo>
                  <a:lnTo>
                    <a:pt x="328934" y="50546"/>
                  </a:lnTo>
                  <a:lnTo>
                    <a:pt x="323964" y="33781"/>
                  </a:lnTo>
                  <a:close/>
                </a:path>
                <a:path w="465455" h="128905">
                  <a:moveTo>
                    <a:pt x="374129" y="33781"/>
                  </a:moveTo>
                  <a:lnTo>
                    <a:pt x="361429" y="33781"/>
                  </a:lnTo>
                  <a:lnTo>
                    <a:pt x="340982" y="91185"/>
                  </a:lnTo>
                  <a:lnTo>
                    <a:pt x="353522" y="91185"/>
                  </a:lnTo>
                  <a:lnTo>
                    <a:pt x="374129" y="33781"/>
                  </a:lnTo>
                  <a:close/>
                </a:path>
                <a:path w="465455" h="128905">
                  <a:moveTo>
                    <a:pt x="416801" y="0"/>
                  </a:moveTo>
                  <a:lnTo>
                    <a:pt x="386853" y="36095"/>
                  </a:lnTo>
                  <a:lnTo>
                    <a:pt x="381495" y="64134"/>
                  </a:lnTo>
                  <a:lnTo>
                    <a:pt x="382090" y="73783"/>
                  </a:lnTo>
                  <a:lnTo>
                    <a:pt x="396209" y="109180"/>
                  </a:lnTo>
                  <a:lnTo>
                    <a:pt x="416801" y="128397"/>
                  </a:lnTo>
                  <a:lnTo>
                    <a:pt x="416801" y="118999"/>
                  </a:lnTo>
                  <a:lnTo>
                    <a:pt x="411679" y="113452"/>
                  </a:lnTo>
                  <a:lnTo>
                    <a:pt x="407355" y="107680"/>
                  </a:lnTo>
                  <a:lnTo>
                    <a:pt x="396354" y="64134"/>
                  </a:lnTo>
                  <a:lnTo>
                    <a:pt x="396642" y="55181"/>
                  </a:lnTo>
                  <a:lnTo>
                    <a:pt x="411679" y="14872"/>
                  </a:lnTo>
                  <a:lnTo>
                    <a:pt x="416801" y="9271"/>
                  </a:lnTo>
                  <a:lnTo>
                    <a:pt x="416801" y="0"/>
                  </a:lnTo>
                  <a:close/>
                </a:path>
                <a:path w="465455" h="128905">
                  <a:moveTo>
                    <a:pt x="429628" y="0"/>
                  </a:moveTo>
                  <a:lnTo>
                    <a:pt x="429628" y="9271"/>
                  </a:lnTo>
                  <a:lnTo>
                    <a:pt x="434767" y="14817"/>
                  </a:lnTo>
                  <a:lnTo>
                    <a:pt x="439121" y="20589"/>
                  </a:lnTo>
                  <a:lnTo>
                    <a:pt x="450075" y="64134"/>
                  </a:lnTo>
                  <a:lnTo>
                    <a:pt x="449787" y="73108"/>
                  </a:lnTo>
                  <a:lnTo>
                    <a:pt x="434767" y="113452"/>
                  </a:lnTo>
                  <a:lnTo>
                    <a:pt x="429628" y="118999"/>
                  </a:lnTo>
                  <a:lnTo>
                    <a:pt x="429628" y="128397"/>
                  </a:lnTo>
                  <a:lnTo>
                    <a:pt x="459576" y="92174"/>
                  </a:lnTo>
                  <a:lnTo>
                    <a:pt x="464934" y="64134"/>
                  </a:lnTo>
                  <a:lnTo>
                    <a:pt x="464338" y="54486"/>
                  </a:lnTo>
                  <a:lnTo>
                    <a:pt x="444185" y="11842"/>
                  </a:lnTo>
                  <a:lnTo>
                    <a:pt x="437317" y="5480"/>
                  </a:lnTo>
                  <a:lnTo>
                    <a:pt x="4296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5239" y="1494789"/>
            <a:ext cx="5180330" cy="3000247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927100" y="5638672"/>
            <a:ext cx="5918835" cy="2830195"/>
          </a:xfrm>
          <a:custGeom>
            <a:avLst/>
            <a:gdLst/>
            <a:ahLst/>
            <a:cxnLst/>
            <a:rect l="l" t="t" r="r" b="b"/>
            <a:pathLst>
              <a:path w="5918834" h="2830195">
                <a:moveTo>
                  <a:pt x="5918834" y="0"/>
                </a:moveTo>
                <a:lnTo>
                  <a:pt x="0" y="0"/>
                </a:lnTo>
                <a:lnTo>
                  <a:pt x="0" y="2830195"/>
                </a:lnTo>
                <a:lnTo>
                  <a:pt x="5918834" y="2830195"/>
                </a:lnTo>
                <a:lnTo>
                  <a:pt x="591883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02004" y="5237479"/>
            <a:ext cx="5454015" cy="9499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5910" algn="l"/>
              </a:tabLst>
            </a:pPr>
            <a:r>
              <a:rPr sz="1400" b="1" spc="-100" dirty="0">
                <a:latin typeface="Georgia"/>
                <a:cs typeface="Georgia"/>
              </a:rPr>
              <a:t>6	</a:t>
            </a:r>
            <a:r>
              <a:rPr sz="1400" b="1" spc="-45" dirty="0">
                <a:latin typeface="Georgia"/>
                <a:cs typeface="Georgia"/>
              </a:rPr>
              <a:t>visualizing</a:t>
            </a:r>
            <a:r>
              <a:rPr sz="1400" b="1" spc="185" dirty="0">
                <a:latin typeface="Georgia"/>
                <a:cs typeface="Georgia"/>
              </a:rPr>
              <a:t> </a:t>
            </a:r>
            <a:r>
              <a:rPr sz="1400" b="1" spc="-45" dirty="0">
                <a:latin typeface="Georgia"/>
                <a:cs typeface="Georgia"/>
              </a:rPr>
              <a:t>three</a:t>
            </a:r>
            <a:r>
              <a:rPr sz="1400" b="1" spc="204" dirty="0">
                <a:latin typeface="Georgia"/>
                <a:cs typeface="Georgia"/>
              </a:rPr>
              <a:t> </a:t>
            </a:r>
            <a:r>
              <a:rPr sz="1400" b="1" spc="-45" dirty="0">
                <a:latin typeface="Georgia"/>
                <a:cs typeface="Georgia"/>
              </a:rPr>
              <a:t>different</a:t>
            </a:r>
            <a:r>
              <a:rPr sz="1400" b="1" spc="225" dirty="0">
                <a:latin typeface="Georgia"/>
                <a:cs typeface="Georgia"/>
              </a:rPr>
              <a:t> </a:t>
            </a:r>
            <a:r>
              <a:rPr sz="1400" b="1" spc="-50" dirty="0">
                <a:latin typeface="Georgia"/>
                <a:cs typeface="Georgia"/>
              </a:rPr>
              <a:t>columns</a:t>
            </a:r>
            <a:r>
              <a:rPr sz="1400" b="1" spc="215" dirty="0">
                <a:latin typeface="Georgia"/>
                <a:cs typeface="Georgia"/>
              </a:rPr>
              <a:t> </a:t>
            </a:r>
            <a:r>
              <a:rPr sz="1400" b="1" spc="-65" dirty="0">
                <a:latin typeface="Georgia"/>
                <a:cs typeface="Georgia"/>
              </a:rPr>
              <a:t>by</a:t>
            </a:r>
            <a:r>
              <a:rPr sz="1400" b="1" spc="220" dirty="0">
                <a:latin typeface="Georgia"/>
                <a:cs typeface="Georgia"/>
              </a:rPr>
              <a:t> </a:t>
            </a:r>
            <a:r>
              <a:rPr sz="1400" b="1" spc="-45" dirty="0">
                <a:latin typeface="Georgia"/>
                <a:cs typeface="Georgia"/>
              </a:rPr>
              <a:t>using</a:t>
            </a:r>
            <a:r>
              <a:rPr sz="1400" b="1" spc="175" dirty="0">
                <a:latin typeface="Georgia"/>
                <a:cs typeface="Georgia"/>
              </a:rPr>
              <a:t> </a:t>
            </a:r>
            <a:r>
              <a:rPr sz="1400" b="1" spc="-45" dirty="0">
                <a:latin typeface="Georgia"/>
                <a:cs typeface="Georgia"/>
              </a:rPr>
              <a:t>scatter</a:t>
            </a:r>
            <a:r>
              <a:rPr sz="1400" b="1" spc="204" dirty="0">
                <a:latin typeface="Georgia"/>
                <a:cs typeface="Georgia"/>
              </a:rPr>
              <a:t> </a:t>
            </a:r>
            <a:r>
              <a:rPr sz="1400" b="1" spc="-50" dirty="0">
                <a:latin typeface="Georgia"/>
                <a:cs typeface="Georgia"/>
              </a:rPr>
              <a:t>plot</a:t>
            </a:r>
            <a:endParaRPr sz="1400">
              <a:latin typeface="Georgia"/>
              <a:cs typeface="Georgia"/>
            </a:endParaRPr>
          </a:p>
          <a:p>
            <a:pPr marL="60960">
              <a:lnSpc>
                <a:spcPct val="100000"/>
              </a:lnSpc>
              <a:spcBef>
                <a:spcPts val="1405"/>
              </a:spcBef>
            </a:pPr>
            <a:r>
              <a:rPr sz="1100" spc="-45" dirty="0">
                <a:latin typeface="Lucida Sans Unicode"/>
                <a:cs typeface="Lucida Sans Unicode"/>
              </a:rPr>
              <a:t>x_column</a:t>
            </a:r>
            <a:r>
              <a:rPr sz="1100" spc="220" dirty="0">
                <a:latin typeface="Lucida Sans Unicode"/>
                <a:cs typeface="Lucida Sans Unicode"/>
              </a:rPr>
              <a:t> </a:t>
            </a:r>
            <a:r>
              <a:rPr sz="1100" spc="-7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229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latin typeface="Lucida Sans Unicode"/>
                <a:cs typeface="Lucida Sans Unicode"/>
              </a:rPr>
              <a:t>df[</a:t>
            </a:r>
            <a:r>
              <a:rPr sz="1100" spc="-40" dirty="0">
                <a:solidFill>
                  <a:srgbClr val="B92020"/>
                </a:solidFill>
                <a:latin typeface="Lucida Sans Unicode"/>
                <a:cs typeface="Lucida Sans Unicode"/>
              </a:rPr>
              <a:t>"Age</a:t>
            </a:r>
            <a:r>
              <a:rPr sz="1100" spc="23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B92020"/>
                </a:solidFill>
                <a:latin typeface="Lucida Sans Unicode"/>
                <a:cs typeface="Lucida Sans Unicode"/>
              </a:rPr>
              <a:t>group"</a:t>
            </a:r>
            <a:r>
              <a:rPr sz="1100" spc="-35" dirty="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  <a:p>
            <a:pPr marL="60960">
              <a:lnSpc>
                <a:spcPct val="100000"/>
              </a:lnSpc>
              <a:spcBef>
                <a:spcPts val="25"/>
              </a:spcBef>
            </a:pPr>
            <a:r>
              <a:rPr sz="1100" spc="30" dirty="0">
                <a:latin typeface="Lucida Sans Unicode"/>
                <a:cs typeface="Lucida Sans Unicode"/>
              </a:rPr>
              <a:t>y_column</a:t>
            </a:r>
            <a:r>
              <a:rPr sz="1100" spc="195" dirty="0"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22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20" dirty="0">
                <a:latin typeface="Lucida Sans Unicode"/>
                <a:cs typeface="Lucida Sans Unicode"/>
              </a:rPr>
              <a:t>df[</a:t>
            </a:r>
            <a:r>
              <a:rPr sz="1100" spc="20" dirty="0">
                <a:solidFill>
                  <a:srgbClr val="B92020"/>
                </a:solidFill>
                <a:latin typeface="Lucida Sans Unicode"/>
                <a:cs typeface="Lucida Sans Unicode"/>
              </a:rPr>
              <a:t>"Industrial</a:t>
            </a:r>
            <a:r>
              <a:rPr sz="1100" spc="20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25" dirty="0">
                <a:solidFill>
                  <a:srgbClr val="B92020"/>
                </a:solidFill>
                <a:latin typeface="Lucida Sans Unicode"/>
                <a:cs typeface="Lucida Sans Unicode"/>
              </a:rPr>
              <a:t>Category</a:t>
            </a:r>
            <a:r>
              <a:rPr sz="1100" spc="229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B92020"/>
                </a:solidFill>
                <a:latin typeface="Lucida Sans Unicode"/>
                <a:cs typeface="Lucida Sans Unicode"/>
              </a:rPr>
              <a:t>-</a:t>
            </a:r>
            <a:r>
              <a:rPr sz="1100" spc="22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B92020"/>
                </a:solidFill>
                <a:latin typeface="Lucida Sans Unicode"/>
                <a:cs typeface="Lucida Sans Unicode"/>
              </a:rPr>
              <a:t>A</a:t>
            </a:r>
            <a:r>
              <a:rPr sz="1100" spc="22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B92020"/>
                </a:solidFill>
                <a:latin typeface="Lucida Sans Unicode"/>
                <a:cs typeface="Lucida Sans Unicode"/>
              </a:rPr>
              <a:t>-</a:t>
            </a:r>
            <a:r>
              <a:rPr sz="1100" spc="19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20" dirty="0">
                <a:solidFill>
                  <a:srgbClr val="B92020"/>
                </a:solidFill>
                <a:latin typeface="Lucida Sans Unicode"/>
                <a:cs typeface="Lucida Sans Unicode"/>
              </a:rPr>
              <a:t>Plantation,</a:t>
            </a:r>
            <a:r>
              <a:rPr sz="1100" spc="24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20" dirty="0">
                <a:solidFill>
                  <a:srgbClr val="B92020"/>
                </a:solidFill>
                <a:latin typeface="Lucida Sans Unicode"/>
                <a:cs typeface="Lucida Sans Unicode"/>
              </a:rPr>
              <a:t>Livestock,</a:t>
            </a:r>
            <a:r>
              <a:rPr sz="1100" spc="24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15" dirty="0">
                <a:solidFill>
                  <a:srgbClr val="B92020"/>
                </a:solidFill>
                <a:latin typeface="Lucida Sans Unicode"/>
                <a:cs typeface="Lucida Sans Unicode"/>
              </a:rPr>
              <a:t>Forestry,</a:t>
            </a:r>
            <a:r>
              <a:rPr sz="1100" spc="15" dirty="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65100">
              <a:lnSpc>
                <a:spcPct val="100000"/>
              </a:lnSpc>
              <a:spcBef>
                <a:spcPts val="215"/>
              </a:spcBef>
            </a:pPr>
            <a:r>
              <a:rPr sz="600" spc="20" dirty="0">
                <a:solidFill>
                  <a:srgbClr val="FF0000"/>
                </a:solidFill>
                <a:latin typeface="Cambria Math"/>
                <a:cs typeface="Cambria Math"/>
              </a:rPr>
              <a:t>↪</a:t>
            </a:r>
            <a:r>
              <a:rPr sz="1100" spc="20" dirty="0">
                <a:solidFill>
                  <a:srgbClr val="B92020"/>
                </a:solidFill>
                <a:latin typeface="Lucida Sans Unicode"/>
                <a:cs typeface="Lucida Sans Unicode"/>
              </a:rPr>
              <a:t>Fishing, </a:t>
            </a:r>
            <a:r>
              <a:rPr sz="1100" spc="25" dirty="0">
                <a:solidFill>
                  <a:srgbClr val="B92020"/>
                </a:solidFill>
                <a:latin typeface="Lucida Sans Unicode"/>
                <a:cs typeface="Lucida Sans Unicode"/>
              </a:rPr>
              <a:t>Hunting</a:t>
            </a:r>
            <a:r>
              <a:rPr sz="1100" spc="4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25" dirty="0">
                <a:solidFill>
                  <a:srgbClr val="B92020"/>
                </a:solidFill>
                <a:latin typeface="Lucida Sans Unicode"/>
                <a:cs typeface="Lucida Sans Unicode"/>
              </a:rPr>
              <a:t>and</a:t>
            </a:r>
            <a:r>
              <a:rPr sz="1100" spc="4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20" dirty="0">
                <a:solidFill>
                  <a:srgbClr val="B92020"/>
                </a:solidFill>
                <a:latin typeface="Lucida Sans Unicode"/>
                <a:cs typeface="Lucida Sans Unicode"/>
              </a:rPr>
              <a:t>allied</a:t>
            </a:r>
            <a:r>
              <a:rPr sz="1100" spc="4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15" dirty="0">
                <a:solidFill>
                  <a:srgbClr val="B92020"/>
                </a:solidFill>
                <a:latin typeface="Lucida Sans Unicode"/>
                <a:cs typeface="Lucida Sans Unicode"/>
              </a:rPr>
              <a:t>activities</a:t>
            </a:r>
            <a:r>
              <a:rPr sz="1100" spc="6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B92020"/>
                </a:solidFill>
                <a:latin typeface="Lucida Sans Unicode"/>
                <a:cs typeface="Lucida Sans Unicode"/>
              </a:rPr>
              <a:t>-</a:t>
            </a:r>
            <a:r>
              <a:rPr sz="1100" spc="20" dirty="0">
                <a:solidFill>
                  <a:srgbClr val="B92020"/>
                </a:solidFill>
                <a:latin typeface="Lucida Sans Unicode"/>
                <a:cs typeface="Lucida Sans Unicode"/>
              </a:rPr>
              <a:t> Persons"</a:t>
            </a:r>
            <a:r>
              <a:rPr sz="1100" spc="20" dirty="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963472" y="6179565"/>
            <a:ext cx="408241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Lucida Sans Unicode"/>
                <a:cs typeface="Lucida Sans Unicode"/>
              </a:rPr>
              <a:t>z_column</a:t>
            </a:r>
            <a:r>
              <a:rPr sz="1100" spc="40" dirty="0"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4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20" dirty="0">
                <a:latin typeface="Lucida Sans Unicode"/>
                <a:cs typeface="Lucida Sans Unicode"/>
              </a:rPr>
              <a:t>df[</a:t>
            </a:r>
            <a:r>
              <a:rPr sz="1100" spc="20" dirty="0">
                <a:solidFill>
                  <a:srgbClr val="B92020"/>
                </a:solidFill>
                <a:latin typeface="Lucida Sans Unicode"/>
                <a:cs typeface="Lucida Sans Unicode"/>
              </a:rPr>
              <a:t>"Industrial</a:t>
            </a:r>
            <a:r>
              <a:rPr sz="1100" spc="3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25" dirty="0">
                <a:solidFill>
                  <a:srgbClr val="B92020"/>
                </a:solidFill>
                <a:latin typeface="Lucida Sans Unicode"/>
                <a:cs typeface="Lucida Sans Unicode"/>
              </a:rPr>
              <a:t>Category</a:t>
            </a:r>
            <a:r>
              <a:rPr sz="1100" spc="6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B92020"/>
                </a:solidFill>
                <a:latin typeface="Lucida Sans Unicode"/>
                <a:cs typeface="Lucida Sans Unicode"/>
              </a:rPr>
              <a:t>-</a:t>
            </a:r>
            <a:r>
              <a:rPr sz="1100" spc="3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B92020"/>
                </a:solidFill>
                <a:latin typeface="Lucida Sans Unicode"/>
                <a:cs typeface="Lucida Sans Unicode"/>
              </a:rPr>
              <a:t>C</a:t>
            </a:r>
            <a:r>
              <a:rPr sz="1100" spc="4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B92020"/>
                </a:solidFill>
                <a:latin typeface="Lucida Sans Unicode"/>
                <a:cs typeface="Lucida Sans Unicode"/>
              </a:rPr>
              <a:t>-</a:t>
            </a:r>
            <a:r>
              <a:rPr sz="1100" spc="4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B92020"/>
                </a:solidFill>
                <a:latin typeface="Lucida Sans Unicode"/>
                <a:cs typeface="Lucida Sans Unicode"/>
              </a:rPr>
              <a:t>HHI</a:t>
            </a:r>
            <a:r>
              <a:rPr sz="1100" spc="6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B92020"/>
                </a:solidFill>
                <a:latin typeface="Lucida Sans Unicode"/>
                <a:cs typeface="Lucida Sans Unicode"/>
              </a:rPr>
              <a:t>-</a:t>
            </a:r>
            <a:r>
              <a:rPr sz="1100" spc="1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25" dirty="0">
                <a:solidFill>
                  <a:srgbClr val="B92020"/>
                </a:solidFill>
                <a:latin typeface="Lucida Sans Unicode"/>
                <a:cs typeface="Lucida Sans Unicode"/>
              </a:rPr>
              <a:t>Persons"</a:t>
            </a:r>
            <a:r>
              <a:rPr sz="1100" spc="25" dirty="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3472" y="6292951"/>
            <a:ext cx="5482590" cy="214757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15"/>
              </a:spcBef>
            </a:pPr>
            <a:r>
              <a:rPr sz="1100" i="1" dirty="0">
                <a:solidFill>
                  <a:srgbClr val="3C7979"/>
                </a:solidFill>
                <a:latin typeface="Cambria"/>
                <a:cs typeface="Cambria"/>
              </a:rPr>
              <a:t>#</a:t>
            </a:r>
            <a:r>
              <a:rPr sz="1100" i="1" spc="9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25" dirty="0">
                <a:solidFill>
                  <a:srgbClr val="3C7979"/>
                </a:solidFill>
                <a:latin typeface="Cambria"/>
                <a:cs typeface="Cambria"/>
              </a:rPr>
              <a:t>Create</a:t>
            </a:r>
            <a:r>
              <a:rPr sz="1100" i="1" spc="11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20" dirty="0">
                <a:solidFill>
                  <a:srgbClr val="3C7979"/>
                </a:solidFill>
                <a:latin typeface="Cambria"/>
                <a:cs typeface="Cambria"/>
              </a:rPr>
              <a:t>the</a:t>
            </a:r>
            <a:r>
              <a:rPr sz="1100" i="1" spc="10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20" dirty="0">
                <a:solidFill>
                  <a:srgbClr val="3C7979"/>
                </a:solidFill>
                <a:latin typeface="Cambria"/>
                <a:cs typeface="Cambria"/>
              </a:rPr>
              <a:t>scatter</a:t>
            </a:r>
            <a:r>
              <a:rPr sz="1100" i="1" spc="12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15" dirty="0">
                <a:solidFill>
                  <a:srgbClr val="3C7979"/>
                </a:solidFill>
                <a:latin typeface="Cambria"/>
                <a:cs typeface="Cambria"/>
              </a:rPr>
              <a:t>plot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sz="1100" spc="-5" dirty="0">
                <a:latin typeface="Lucida Sans Unicode"/>
                <a:cs typeface="Lucida Sans Unicode"/>
              </a:rPr>
              <a:t>plt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scatter(x_column,</a:t>
            </a:r>
            <a:r>
              <a:rPr sz="1100" spc="27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y_column,</a:t>
            </a:r>
            <a:r>
              <a:rPr sz="1100" spc="3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z_column)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155"/>
              </a:spcBef>
            </a:pPr>
            <a:r>
              <a:rPr sz="1100" i="1" spc="55" dirty="0">
                <a:solidFill>
                  <a:srgbClr val="3C7979"/>
                </a:solidFill>
                <a:latin typeface="Cambria"/>
                <a:cs typeface="Cambria"/>
              </a:rPr>
              <a:t>#</a:t>
            </a:r>
            <a:r>
              <a:rPr sz="1100" i="1" spc="229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45" dirty="0">
                <a:solidFill>
                  <a:srgbClr val="3C7979"/>
                </a:solidFill>
                <a:latin typeface="Cambria"/>
                <a:cs typeface="Cambria"/>
              </a:rPr>
              <a:t>Add</a:t>
            </a:r>
            <a:r>
              <a:rPr sz="1100" i="1" spc="254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45" dirty="0">
                <a:solidFill>
                  <a:srgbClr val="3C7979"/>
                </a:solidFill>
                <a:latin typeface="Cambria"/>
                <a:cs typeface="Cambria"/>
              </a:rPr>
              <a:t>a</a:t>
            </a:r>
            <a:r>
              <a:rPr sz="1100" i="1" spc="22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120" dirty="0">
                <a:solidFill>
                  <a:srgbClr val="3C7979"/>
                </a:solidFill>
                <a:latin typeface="Cambria"/>
                <a:cs typeface="Cambria"/>
              </a:rPr>
              <a:t>title</a:t>
            </a:r>
            <a:r>
              <a:rPr sz="1100" i="1" spc="23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55" dirty="0">
                <a:solidFill>
                  <a:srgbClr val="3C7979"/>
                </a:solidFill>
                <a:latin typeface="Cambria"/>
                <a:cs typeface="Cambria"/>
              </a:rPr>
              <a:t>and</a:t>
            </a:r>
            <a:r>
              <a:rPr sz="1100" i="1" spc="229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150" dirty="0">
                <a:solidFill>
                  <a:srgbClr val="3C7979"/>
                </a:solidFill>
                <a:latin typeface="Cambria"/>
                <a:cs typeface="Cambria"/>
              </a:rPr>
              <a:t>axis</a:t>
            </a:r>
            <a:r>
              <a:rPr sz="1100" i="1" spc="22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150" dirty="0">
                <a:solidFill>
                  <a:srgbClr val="3C7979"/>
                </a:solidFill>
                <a:latin typeface="Cambria"/>
                <a:cs typeface="Cambria"/>
              </a:rPr>
              <a:t>labels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00" spc="40" dirty="0">
                <a:latin typeface="Lucida Sans Unicode"/>
                <a:cs typeface="Lucida Sans Unicode"/>
              </a:rPr>
              <a:t>plt</a:t>
            </a:r>
            <a:r>
              <a:rPr sz="1100" spc="4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40" dirty="0">
                <a:latin typeface="Lucida Sans Unicode"/>
                <a:cs typeface="Lucida Sans Unicode"/>
              </a:rPr>
              <a:t>title(</a:t>
            </a:r>
            <a:r>
              <a:rPr sz="1100" spc="40" dirty="0">
                <a:solidFill>
                  <a:srgbClr val="B92020"/>
                </a:solidFill>
                <a:latin typeface="Lucida Sans Unicode"/>
                <a:cs typeface="Lucida Sans Unicode"/>
              </a:rPr>
              <a:t>"Scatter</a:t>
            </a:r>
            <a:r>
              <a:rPr sz="1100" spc="9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50" dirty="0">
                <a:solidFill>
                  <a:srgbClr val="B92020"/>
                </a:solidFill>
                <a:latin typeface="Lucida Sans Unicode"/>
                <a:cs typeface="Lucida Sans Unicode"/>
              </a:rPr>
              <a:t>Plot</a:t>
            </a:r>
            <a:r>
              <a:rPr sz="1100" spc="8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35" dirty="0">
                <a:solidFill>
                  <a:srgbClr val="B92020"/>
                </a:solidFill>
                <a:latin typeface="Lucida Sans Unicode"/>
                <a:cs typeface="Lucida Sans Unicode"/>
              </a:rPr>
              <a:t>of</a:t>
            </a:r>
            <a:r>
              <a:rPr sz="1100" spc="8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b="1" spc="25" dirty="0">
                <a:solidFill>
                  <a:srgbClr val="A25877"/>
                </a:solidFill>
                <a:latin typeface="Calibri"/>
                <a:cs typeface="Calibri"/>
              </a:rPr>
              <a:t>{}</a:t>
            </a:r>
            <a:r>
              <a:rPr sz="1100" b="1" spc="170" dirty="0">
                <a:solidFill>
                  <a:srgbClr val="A25877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B92020"/>
                </a:solidFill>
                <a:latin typeface="Lucida Sans Unicode"/>
                <a:cs typeface="Lucida Sans Unicode"/>
              </a:rPr>
              <a:t>vs.</a:t>
            </a:r>
            <a:r>
              <a:rPr sz="1100" spc="7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b="1" spc="55" dirty="0">
                <a:solidFill>
                  <a:srgbClr val="A25877"/>
                </a:solidFill>
                <a:latin typeface="Calibri"/>
                <a:cs typeface="Calibri"/>
              </a:rPr>
              <a:t>{}</a:t>
            </a:r>
            <a:r>
              <a:rPr sz="1100" spc="55" dirty="0">
                <a:solidFill>
                  <a:srgbClr val="B92020"/>
                </a:solidFill>
                <a:latin typeface="Lucida Sans Unicode"/>
                <a:cs typeface="Lucida Sans Unicode"/>
              </a:rPr>
              <a:t>"</a:t>
            </a:r>
            <a:r>
              <a:rPr sz="1100" spc="5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55" dirty="0">
                <a:latin typeface="Lucida Sans Unicode"/>
                <a:cs typeface="Lucida Sans Unicode"/>
              </a:rPr>
              <a:t>format(x_column</a:t>
            </a:r>
            <a:r>
              <a:rPr sz="1100" spc="5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55" dirty="0">
                <a:latin typeface="Lucida Sans Unicode"/>
                <a:cs typeface="Lucida Sans Unicode"/>
              </a:rPr>
              <a:t>name,</a:t>
            </a:r>
            <a:r>
              <a:rPr sz="1100" spc="75" dirty="0"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y_column</a:t>
            </a:r>
            <a:r>
              <a:rPr sz="1100" spc="5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55" dirty="0">
                <a:latin typeface="Lucida Sans Unicode"/>
                <a:cs typeface="Lucida Sans Unicode"/>
              </a:rPr>
              <a:t>name,</a:t>
            </a:r>
            <a:r>
              <a:rPr sz="1100" spc="55" dirty="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03505">
              <a:lnSpc>
                <a:spcPct val="100000"/>
              </a:lnSpc>
              <a:spcBef>
                <a:spcPts val="120"/>
              </a:spcBef>
            </a:pPr>
            <a:r>
              <a:rPr sz="600" spc="-5" dirty="0">
                <a:solidFill>
                  <a:srgbClr val="FF0000"/>
                </a:solidFill>
                <a:latin typeface="Cambria Math"/>
                <a:cs typeface="Cambria Math"/>
              </a:rPr>
              <a:t>↪</a:t>
            </a:r>
            <a:r>
              <a:rPr sz="1100" spc="-5" dirty="0">
                <a:latin typeface="Lucida Sans Unicode"/>
                <a:cs typeface="Lucida Sans Unicode"/>
              </a:rPr>
              <a:t>z_column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name))</a:t>
            </a:r>
            <a:endParaRPr sz="1100">
              <a:latin typeface="Lucida Sans Unicode"/>
              <a:cs typeface="Lucida Sans Unicode"/>
            </a:endParaRPr>
          </a:p>
          <a:p>
            <a:pPr marR="3672840" algn="just">
              <a:lnSpc>
                <a:spcPct val="101800"/>
              </a:lnSpc>
              <a:spcBef>
                <a:spcPts val="190"/>
              </a:spcBef>
            </a:pPr>
            <a:r>
              <a:rPr sz="1100" spc="-5" dirty="0">
                <a:latin typeface="Lucida Sans Unicode"/>
                <a:cs typeface="Lucida Sans Unicode"/>
              </a:rPr>
              <a:t>plt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xlabel(x_column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name) </a:t>
            </a:r>
            <a:r>
              <a:rPr sz="1100" spc="-34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plt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ylabel(y_column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name) </a:t>
            </a:r>
            <a:r>
              <a:rPr sz="1100" spc="-34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plt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ylabel(z_column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name)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r>
              <a:rPr sz="1100" i="1" dirty="0">
                <a:solidFill>
                  <a:srgbClr val="3C7979"/>
                </a:solidFill>
                <a:latin typeface="Cambria"/>
                <a:cs typeface="Cambria"/>
              </a:rPr>
              <a:t>#</a:t>
            </a:r>
            <a:r>
              <a:rPr sz="1100" i="1" spc="14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C7979"/>
                </a:solidFill>
                <a:latin typeface="Cambria"/>
                <a:cs typeface="Cambria"/>
              </a:rPr>
              <a:t>Show</a:t>
            </a:r>
            <a:r>
              <a:rPr sz="1100" i="1" spc="14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3C7979"/>
                </a:solidFill>
                <a:latin typeface="Cambria"/>
                <a:cs typeface="Cambria"/>
              </a:rPr>
              <a:t>the</a:t>
            </a:r>
            <a:r>
              <a:rPr sz="1100" i="1" spc="38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40" dirty="0">
                <a:solidFill>
                  <a:srgbClr val="3C7979"/>
                </a:solidFill>
                <a:latin typeface="Cambria"/>
                <a:cs typeface="Cambria"/>
              </a:rPr>
              <a:t>plot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100" spc="50" dirty="0">
                <a:latin typeface="Lucida Sans Unicode"/>
                <a:cs typeface="Lucida Sans Unicode"/>
              </a:rPr>
              <a:t>plt</a:t>
            </a:r>
            <a:r>
              <a:rPr sz="1100" spc="5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50" dirty="0">
                <a:latin typeface="Lucida Sans Unicode"/>
                <a:cs typeface="Lucida Sans Unicode"/>
              </a:rPr>
              <a:t>show()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765041"/>
            <a:ext cx="549465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5910" algn="l"/>
              </a:tabLst>
            </a:pPr>
            <a:r>
              <a:rPr sz="1400" b="1" spc="-85" dirty="0">
                <a:latin typeface="Georgia"/>
                <a:cs typeface="Georgia"/>
              </a:rPr>
              <a:t>7	</a:t>
            </a:r>
            <a:r>
              <a:rPr sz="1400" b="1" spc="-5" dirty="0">
                <a:latin typeface="Georgia"/>
                <a:cs typeface="Georgia"/>
              </a:rPr>
              <a:t>output</a:t>
            </a:r>
            <a:r>
              <a:rPr sz="1400" b="1" spc="2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for</a:t>
            </a:r>
            <a:r>
              <a:rPr sz="1400" b="1" spc="4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the</a:t>
            </a:r>
            <a:r>
              <a:rPr sz="1400" b="1" spc="5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scatter</a:t>
            </a:r>
            <a:r>
              <a:rPr sz="1400" b="1" spc="5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plot</a:t>
            </a:r>
            <a:r>
              <a:rPr sz="1400" b="1" spc="5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for</a:t>
            </a:r>
            <a:r>
              <a:rPr sz="1400" b="1" spc="2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the</a:t>
            </a:r>
            <a:r>
              <a:rPr sz="1400" b="1" spc="6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gib=ven</a:t>
            </a:r>
            <a:r>
              <a:rPr sz="1400" b="1" spc="3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three</a:t>
            </a:r>
            <a:r>
              <a:rPr sz="1400" b="1" spc="5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columns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4285" y="954024"/>
            <a:ext cx="5204587" cy="206032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Project</a:t>
            </a:r>
            <a:r>
              <a:rPr spc="-40" dirty="0"/>
              <a:t> </a:t>
            </a:r>
            <a:r>
              <a:rPr spc="-5" dirty="0"/>
              <a:t>Documentation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0153B17-7EA4-FDE9-359E-876A4FB7CBD1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2612" y="1447927"/>
            <a:ext cx="6438265" cy="7681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7640" indent="-155575">
              <a:lnSpc>
                <a:spcPts val="1885"/>
              </a:lnSpc>
              <a:spcBef>
                <a:spcPts val="105"/>
              </a:spcBef>
              <a:buSzPct val="93750"/>
              <a:buAutoNum type="arabicPeriod"/>
              <a:tabLst>
                <a:tab pos="168275" algn="l"/>
              </a:tabLst>
            </a:pPr>
            <a:r>
              <a:rPr sz="1600" spc="-5" dirty="0">
                <a:latin typeface="Times New Roman"/>
                <a:cs typeface="Times New Roman"/>
              </a:rPr>
              <a:t>Project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objective:</a:t>
            </a:r>
            <a:endParaRPr sz="1600">
              <a:latin typeface="Times New Roman"/>
              <a:cs typeface="Times New Roman"/>
            </a:endParaRPr>
          </a:p>
          <a:p>
            <a:pPr marL="12700" marR="50165" indent="457200">
              <a:lnSpc>
                <a:spcPts val="1850"/>
              </a:lnSpc>
              <a:spcBef>
                <a:spcPts val="85"/>
              </a:spcBef>
            </a:pP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main </a:t>
            </a:r>
            <a:r>
              <a:rPr sz="1600" spc="-5" dirty="0">
                <a:latin typeface="Times New Roman"/>
                <a:cs typeface="Times New Roman"/>
              </a:rPr>
              <a:t>objective of the project </a:t>
            </a:r>
            <a:r>
              <a:rPr sz="1600" spc="5" dirty="0">
                <a:latin typeface="Times New Roman"/>
                <a:cs typeface="Times New Roman"/>
              </a:rPr>
              <a:t>is to </a:t>
            </a:r>
            <a:r>
              <a:rPr sz="1600" spc="-10" dirty="0">
                <a:latin typeface="Times New Roman"/>
                <a:cs typeface="Times New Roman"/>
              </a:rPr>
              <a:t>analyze </a:t>
            </a:r>
            <a:r>
              <a:rPr sz="1600" spc="5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given </a:t>
            </a:r>
            <a:r>
              <a:rPr sz="1600" dirty="0">
                <a:latin typeface="Times New Roman"/>
                <a:cs typeface="Times New Roman"/>
              </a:rPr>
              <a:t>csv </a:t>
            </a:r>
            <a:r>
              <a:rPr sz="1600" spc="-5" dirty="0">
                <a:latin typeface="Times New Roman"/>
                <a:cs typeface="Times New Roman"/>
              </a:rPr>
              <a:t>file </a:t>
            </a:r>
            <a:r>
              <a:rPr sz="1600" spc="5" dirty="0">
                <a:latin typeface="Times New Roman"/>
                <a:cs typeface="Times New Roman"/>
              </a:rPr>
              <a:t>big </a:t>
            </a:r>
            <a:r>
              <a:rPr sz="1600" dirty="0">
                <a:latin typeface="Times New Roman"/>
                <a:cs typeface="Times New Roman"/>
              </a:rPr>
              <a:t>data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marginal</a:t>
            </a:r>
            <a:r>
              <a:rPr sz="1600" spc="-10" dirty="0">
                <a:latin typeface="Times New Roman"/>
                <a:cs typeface="Times New Roman"/>
              </a:rPr>
              <a:t> workers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 Tamil </a:t>
            </a:r>
            <a:r>
              <a:rPr sz="1600" dirty="0">
                <a:latin typeface="Times New Roman"/>
                <a:cs typeface="Times New Roman"/>
              </a:rPr>
              <a:t>Nadu</a:t>
            </a:r>
            <a:r>
              <a:rPr sz="1600" spc="-5" dirty="0">
                <a:latin typeface="Times New Roman"/>
                <a:cs typeface="Times New Roman"/>
              </a:rPr>
              <a:t> 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provide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proper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virtual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understanding </a:t>
            </a:r>
            <a:r>
              <a:rPr sz="1600" spc="5" dirty="0">
                <a:latin typeface="Times New Roman"/>
                <a:cs typeface="Times New Roman"/>
              </a:rPr>
              <a:t>by </a:t>
            </a:r>
            <a:r>
              <a:rPr sz="1600" dirty="0">
                <a:latin typeface="Times New Roman"/>
                <a:cs typeface="Times New Roman"/>
              </a:rPr>
              <a:t>data </a:t>
            </a:r>
            <a:r>
              <a:rPr sz="1600" spc="-5" dirty="0">
                <a:latin typeface="Times New Roman"/>
                <a:cs typeface="Times New Roman"/>
              </a:rPr>
              <a:t>visualization techniques </a:t>
            </a:r>
            <a:r>
              <a:rPr sz="1600" dirty="0">
                <a:latin typeface="Times New Roman"/>
                <a:cs typeface="Times New Roman"/>
              </a:rPr>
              <a:t>like </a:t>
            </a:r>
            <a:r>
              <a:rPr sz="1600" spc="-5" dirty="0">
                <a:latin typeface="Times New Roman"/>
                <a:cs typeface="Times New Roman"/>
              </a:rPr>
              <a:t>scatter plot ,bar chart,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histogram,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pie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chart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etc..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be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used.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Times New Roman"/>
              <a:cs typeface="Times New Roman"/>
            </a:endParaRPr>
          </a:p>
          <a:p>
            <a:pPr marL="207645" indent="-195580">
              <a:lnSpc>
                <a:spcPct val="100000"/>
              </a:lnSpc>
              <a:buClr>
                <a:srgbClr val="000000"/>
              </a:buClr>
              <a:buSzPct val="93750"/>
              <a:buAutoNum type="arabicPeriod" startAt="2"/>
              <a:tabLst>
                <a:tab pos="208279" algn="l"/>
              </a:tabLst>
            </a:pPr>
            <a:r>
              <a:rPr sz="1600" spc="-10" dirty="0">
                <a:solidFill>
                  <a:srgbClr val="303030"/>
                </a:solidFill>
                <a:latin typeface="Times New Roman"/>
                <a:cs typeface="Times New Roman"/>
              </a:rPr>
              <a:t>Analyze</a:t>
            </a:r>
            <a:r>
              <a:rPr sz="1600" spc="-5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03030"/>
                </a:solidFill>
                <a:latin typeface="Times New Roman"/>
                <a:cs typeface="Times New Roman"/>
              </a:rPr>
              <a:t>approach:</a:t>
            </a:r>
            <a:endParaRPr sz="1600">
              <a:latin typeface="Times New Roman"/>
              <a:cs typeface="Times New Roman"/>
            </a:endParaRPr>
          </a:p>
          <a:p>
            <a:pPr marL="469900" lvl="1" indent="-228600">
              <a:lnSpc>
                <a:spcPct val="100000"/>
              </a:lnSpc>
              <a:spcBef>
                <a:spcPts val="1385"/>
              </a:spcBef>
              <a:buAutoNum type="arabicPeriod"/>
              <a:tabLst>
                <a:tab pos="469900" algn="l"/>
              </a:tabLst>
            </a:pP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Clean</a:t>
            </a:r>
            <a:r>
              <a:rPr sz="12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and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prepare the</a:t>
            </a:r>
            <a:r>
              <a:rPr sz="12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data.</a:t>
            </a:r>
            <a:endParaRPr sz="1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AutoNum type="arabicPeriod"/>
            </a:pPr>
            <a:endParaRPr sz="1200">
              <a:latin typeface="Arial MT"/>
              <a:cs typeface="Arial MT"/>
            </a:endParaRPr>
          </a:p>
          <a:p>
            <a:pPr marL="469265" marR="62230">
              <a:lnSpc>
                <a:spcPts val="1390"/>
              </a:lnSpc>
            </a:pP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This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may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involve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removing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any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duplicate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rows,</a:t>
            </a:r>
            <a:r>
              <a:rPr sz="1200" spc="4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handling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missing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values,</a:t>
            </a:r>
            <a:r>
              <a:rPr sz="1200" spc="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and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converting </a:t>
            </a:r>
            <a:r>
              <a:rPr sz="1200" spc="-3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the data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into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appropriate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format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for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your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analysis.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Arial MT"/>
              <a:cs typeface="Arial MT"/>
            </a:endParaRPr>
          </a:p>
          <a:p>
            <a:pPr marL="469900" lvl="1" indent="-228600">
              <a:lnSpc>
                <a:spcPct val="100000"/>
              </a:lnSpc>
              <a:buAutoNum type="arabicPeriod" startAt="2"/>
              <a:tabLst>
                <a:tab pos="469900" algn="l"/>
              </a:tabLst>
            </a:pP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Calculate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share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marginal</a:t>
            </a:r>
            <a:r>
              <a:rPr sz="1200" spc="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workers</a:t>
            </a:r>
            <a:r>
              <a:rPr sz="12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in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total</a:t>
            </a:r>
            <a:r>
              <a:rPr sz="1200" spc="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workforce.</a:t>
            </a:r>
            <a:endParaRPr sz="1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AutoNum type="arabicPeriod" startAt="2"/>
            </a:pPr>
            <a:endParaRPr sz="1200">
              <a:latin typeface="Arial MT"/>
              <a:cs typeface="Arial MT"/>
            </a:endParaRPr>
          </a:p>
          <a:p>
            <a:pPr marL="469265" marR="288925" indent="42545">
              <a:lnSpc>
                <a:spcPts val="1390"/>
              </a:lnSpc>
            </a:pP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This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can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be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done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by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dividing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number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marginal</a:t>
            </a:r>
            <a:r>
              <a:rPr sz="1200" spc="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workers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by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total</a:t>
            </a:r>
            <a:r>
              <a:rPr sz="1200" spc="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number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 </a:t>
            </a:r>
            <a:r>
              <a:rPr sz="1200" spc="-3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workers 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in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your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dataset.</a:t>
            </a:r>
            <a:endParaRPr sz="1200">
              <a:latin typeface="Arial MT"/>
              <a:cs typeface="Arial MT"/>
            </a:endParaRPr>
          </a:p>
          <a:p>
            <a:pPr marL="167640" lvl="1" indent="-155575">
              <a:lnSpc>
                <a:spcPct val="100000"/>
              </a:lnSpc>
              <a:spcBef>
                <a:spcPts val="575"/>
              </a:spcBef>
              <a:buSzPct val="93750"/>
              <a:buAutoNum type="arabicPeriod" startAt="3"/>
              <a:tabLst>
                <a:tab pos="168275" algn="l"/>
              </a:tabLst>
            </a:pPr>
            <a:r>
              <a:rPr sz="1600" spc="-5" dirty="0">
                <a:latin typeface="Times New Roman"/>
                <a:cs typeface="Times New Roman"/>
              </a:rPr>
              <a:t>Virtualization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types:</a:t>
            </a:r>
            <a:endParaRPr sz="1600">
              <a:latin typeface="Times New Roman"/>
              <a:cs typeface="Times New Roman"/>
            </a:endParaRPr>
          </a:p>
          <a:p>
            <a:pPr marL="469900" lvl="2" indent="-228600">
              <a:lnSpc>
                <a:spcPct val="100000"/>
              </a:lnSpc>
              <a:spcBef>
                <a:spcPts val="1385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Create a</a:t>
            </a:r>
            <a:r>
              <a:rPr sz="12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chart.</a:t>
            </a:r>
            <a:endParaRPr sz="12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1F1F1F"/>
              </a:buClr>
              <a:buFont typeface="Arial MT"/>
              <a:buAutoNum type="arabicPeriod"/>
            </a:pPr>
            <a:endParaRPr sz="1200">
              <a:latin typeface="Arial MT"/>
              <a:cs typeface="Arial MT"/>
            </a:endParaRPr>
          </a:p>
          <a:p>
            <a:pPr marL="469265" marR="130810" indent="42545">
              <a:lnSpc>
                <a:spcPct val="95800"/>
              </a:lnSpc>
            </a:pP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A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pie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chart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is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type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chart</a:t>
            </a:r>
            <a:r>
              <a:rPr sz="12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that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shows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proportional</a:t>
            </a:r>
            <a:r>
              <a:rPr sz="1200" spc="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relationship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between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different </a:t>
            </a:r>
            <a:r>
              <a:rPr sz="1200" spc="-3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categories.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To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create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chart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for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your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marginal</a:t>
            </a:r>
            <a:r>
              <a:rPr sz="1200" spc="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analysis,</a:t>
            </a:r>
            <a:r>
              <a:rPr sz="1200" spc="5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you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will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need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to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divide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into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slices,</a:t>
            </a:r>
            <a:r>
              <a:rPr sz="1200" spc="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each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representing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different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category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workers.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For 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example,</a:t>
            </a:r>
            <a:r>
              <a:rPr sz="1200" spc="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you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could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divide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into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slices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for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marginal</a:t>
            </a:r>
            <a:r>
              <a:rPr sz="1200" spc="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workers,</a:t>
            </a:r>
            <a:r>
              <a:rPr sz="1200" spc="5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non-marginal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 workers,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and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unemployed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Arial MT"/>
              <a:cs typeface="Arial MT"/>
            </a:endParaRPr>
          </a:p>
          <a:p>
            <a:pPr marL="469900" lvl="2" indent="-228600">
              <a:lnSpc>
                <a:spcPct val="100000"/>
              </a:lnSpc>
              <a:buAutoNum type="arabicPeriod" startAt="2"/>
              <a:tabLst>
                <a:tab pos="469900" algn="l"/>
              </a:tabLst>
            </a:pP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Label</a:t>
            </a:r>
            <a:r>
              <a:rPr sz="1200" spc="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slices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and</a:t>
            </a:r>
            <a:r>
              <a:rPr sz="12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add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title.</a:t>
            </a:r>
            <a:endParaRPr sz="1200">
              <a:latin typeface="Arial MT"/>
              <a:cs typeface="Arial MT"/>
            </a:endParaRPr>
          </a:p>
          <a:p>
            <a:pPr marL="469265" marR="155575">
              <a:lnSpc>
                <a:spcPts val="1390"/>
              </a:lnSpc>
              <a:spcBef>
                <a:spcPts val="760"/>
              </a:spcBef>
            </a:pP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slices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should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be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labelled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with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category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workers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that</a:t>
            </a:r>
            <a:r>
              <a:rPr sz="1200" spc="7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they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represent.</a:t>
            </a:r>
            <a:r>
              <a:rPr sz="1200" spc="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The </a:t>
            </a:r>
            <a:r>
              <a:rPr sz="1200" spc="-3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title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 the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chart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should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be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descriptive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and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informative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Arial MT"/>
              <a:cs typeface="Arial MT"/>
            </a:endParaRPr>
          </a:p>
          <a:p>
            <a:pPr marL="353695" lvl="2" indent="-128905">
              <a:lnSpc>
                <a:spcPts val="1415"/>
              </a:lnSpc>
              <a:spcBef>
                <a:spcPts val="5"/>
              </a:spcBef>
              <a:buAutoNum type="arabicPeriod" startAt="3"/>
              <a:tabLst>
                <a:tab pos="354330" algn="l"/>
              </a:tabLst>
            </a:pP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Other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virtualization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types:</a:t>
            </a:r>
            <a:endParaRPr sz="1200">
              <a:latin typeface="Arial MT"/>
              <a:cs typeface="Arial MT"/>
            </a:endParaRPr>
          </a:p>
          <a:p>
            <a:pPr marL="469265" marR="5080">
              <a:lnSpc>
                <a:spcPts val="1370"/>
              </a:lnSpc>
              <a:spcBef>
                <a:spcPts val="80"/>
              </a:spcBef>
            </a:pP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Some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other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virtualization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types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are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chart,</a:t>
            </a:r>
            <a:r>
              <a:rPr sz="1200" spc="5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bar</a:t>
            </a:r>
            <a:r>
              <a:rPr sz="1200" spc="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chart,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histogram,</a:t>
            </a:r>
            <a:r>
              <a:rPr sz="1200" spc="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pie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plot,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scatter </a:t>
            </a:r>
            <a:r>
              <a:rPr sz="1200" spc="-3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plot,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etc.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600" spc="5" dirty="0">
                <a:solidFill>
                  <a:srgbClr val="303030"/>
                </a:solidFill>
                <a:latin typeface="Times New Roman"/>
                <a:cs typeface="Times New Roman"/>
              </a:rPr>
              <a:t>3.</a:t>
            </a:r>
            <a:r>
              <a:rPr sz="1600" spc="17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03030"/>
                </a:solidFill>
                <a:latin typeface="Times New Roman"/>
                <a:cs typeface="Times New Roman"/>
              </a:rPr>
              <a:t>Code</a:t>
            </a:r>
            <a:r>
              <a:rPr sz="1600" spc="-2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03030"/>
                </a:solidFill>
                <a:latin typeface="Times New Roman"/>
                <a:cs typeface="Times New Roman"/>
              </a:rPr>
              <a:t>implementation: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469265" marR="450850">
              <a:lnSpc>
                <a:spcPts val="1390"/>
              </a:lnSpc>
            </a:pPr>
            <a:r>
              <a:rPr sz="1200" spc="20" dirty="0">
                <a:solidFill>
                  <a:srgbClr val="1F1F1F"/>
                </a:solidFill>
                <a:latin typeface="Arial MT"/>
                <a:cs typeface="Arial MT"/>
              </a:rPr>
              <a:t>We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used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Python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code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programming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language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for</a:t>
            </a:r>
            <a:r>
              <a:rPr sz="1200" spc="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big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data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analysis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purpose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to </a:t>
            </a:r>
            <a:r>
              <a:rPr sz="1200" spc="-3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virtualize the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given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csv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file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812" y="929385"/>
            <a:ext cx="5931535" cy="14859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95600"/>
              </a:lnSpc>
              <a:spcBef>
                <a:spcPts val="160"/>
              </a:spcBef>
            </a:pP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This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code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will</a:t>
            </a:r>
            <a:r>
              <a:rPr sz="1200" spc="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create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chart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that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shows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distribution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virtualization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types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among </a:t>
            </a:r>
            <a:r>
              <a:rPr sz="1200" spc="-3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marginal</a:t>
            </a:r>
            <a:r>
              <a:rPr sz="1200" spc="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workers.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chart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shows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that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the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majority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</a:t>
            </a:r>
            <a:r>
              <a:rPr sz="1200" spc="5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marginal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workers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use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desktop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virtualization.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This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suggests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that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desktop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virtualization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is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most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popular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type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 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virtualization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among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marginal</a:t>
            </a:r>
            <a:r>
              <a:rPr sz="1200" spc="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Arial MT"/>
              <a:cs typeface="Arial MT"/>
            </a:endParaRPr>
          </a:p>
          <a:p>
            <a:pPr marL="12700" marR="85725">
              <a:lnSpc>
                <a:spcPct val="95800"/>
              </a:lnSpc>
              <a:spcBef>
                <a:spcPts val="5"/>
              </a:spcBef>
            </a:pP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You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can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also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use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chart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to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analyse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distribution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of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virtualization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types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across 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different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industries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or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occupations.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Simply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change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categories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in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chart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to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the </a:t>
            </a:r>
            <a:r>
              <a:rPr sz="1200" spc="-3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industries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or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occupations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that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you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want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to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analyse.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820" y="3197733"/>
            <a:ext cx="3098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90" dirty="0">
                <a:solidFill>
                  <a:srgbClr val="2E3D9F"/>
                </a:solidFill>
                <a:latin typeface="Lucida Sans Unicode"/>
                <a:cs typeface="Lucida Sans Unicode"/>
              </a:rPr>
              <a:t>[</a:t>
            </a:r>
            <a:r>
              <a:rPr sz="1100" spc="190" dirty="0">
                <a:solidFill>
                  <a:srgbClr val="2E3D9F"/>
                </a:solidFill>
                <a:latin typeface="Lucida Sans Unicode"/>
                <a:cs typeface="Lucida Sans Unicode"/>
              </a:rPr>
              <a:t>1</a:t>
            </a:r>
            <a:r>
              <a:rPr sz="1100" spc="85" dirty="0">
                <a:solidFill>
                  <a:srgbClr val="2E3D9F"/>
                </a:solidFill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820" y="4530089"/>
            <a:ext cx="3082925" cy="605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1630">
              <a:lnSpc>
                <a:spcPct val="100000"/>
              </a:lnSpc>
              <a:spcBef>
                <a:spcPts val="90"/>
              </a:spcBef>
              <a:tabLst>
                <a:tab pos="624840" algn="l"/>
              </a:tabLst>
            </a:pPr>
            <a:r>
              <a:rPr sz="1400" b="1" spc="105" dirty="0">
                <a:latin typeface="Georgia"/>
                <a:cs typeface="Georgia"/>
              </a:rPr>
              <a:t>1	</a:t>
            </a:r>
            <a:r>
              <a:rPr sz="1400" b="1" spc="-50" dirty="0">
                <a:latin typeface="Georgia"/>
                <a:cs typeface="Georgia"/>
              </a:rPr>
              <a:t>Importing</a:t>
            </a:r>
            <a:r>
              <a:rPr sz="1400" b="1" spc="210" dirty="0">
                <a:latin typeface="Georgia"/>
                <a:cs typeface="Georgia"/>
              </a:rPr>
              <a:t> </a:t>
            </a:r>
            <a:r>
              <a:rPr sz="1400" b="1" spc="-50" dirty="0">
                <a:latin typeface="Georgia"/>
                <a:cs typeface="Georgia"/>
              </a:rPr>
              <a:t>csv</a:t>
            </a:r>
            <a:r>
              <a:rPr sz="1400" b="1" spc="220" dirty="0">
                <a:latin typeface="Georgia"/>
                <a:cs typeface="Georgia"/>
              </a:rPr>
              <a:t> </a:t>
            </a:r>
            <a:r>
              <a:rPr sz="1400" b="1" spc="-40" dirty="0">
                <a:latin typeface="Georgia"/>
                <a:cs typeface="Georgia"/>
              </a:rPr>
              <a:t>file</a:t>
            </a:r>
            <a:r>
              <a:rPr sz="1400" b="1" spc="215" dirty="0">
                <a:latin typeface="Georgia"/>
                <a:cs typeface="Georgia"/>
              </a:rPr>
              <a:t> </a:t>
            </a:r>
            <a:r>
              <a:rPr sz="1400" b="1" spc="-55" dirty="0">
                <a:latin typeface="Georgia"/>
                <a:cs typeface="Georgia"/>
              </a:rPr>
              <a:t>data</a:t>
            </a:r>
            <a:r>
              <a:rPr sz="1400" b="1" spc="235" dirty="0">
                <a:latin typeface="Georgia"/>
                <a:cs typeface="Georgia"/>
              </a:rPr>
              <a:t> </a:t>
            </a:r>
            <a:r>
              <a:rPr sz="1400" b="1" spc="-45" dirty="0">
                <a:latin typeface="Georgia"/>
                <a:cs typeface="Georgia"/>
              </a:rPr>
              <a:t>sets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100" spc="114" dirty="0">
                <a:solidFill>
                  <a:srgbClr val="2E3D9F"/>
                </a:solidFill>
                <a:latin typeface="Lucida Sans Unicode"/>
                <a:cs typeface="Lucida Sans Unicode"/>
              </a:rPr>
              <a:t>[2]: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820" y="5789421"/>
            <a:ext cx="4733925" cy="608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1630">
              <a:lnSpc>
                <a:spcPct val="100000"/>
              </a:lnSpc>
              <a:spcBef>
                <a:spcPts val="90"/>
              </a:spcBef>
              <a:tabLst>
                <a:tab pos="624840" algn="l"/>
              </a:tabLst>
            </a:pPr>
            <a:r>
              <a:rPr sz="1400" b="1" spc="140" dirty="0">
                <a:latin typeface="Georgia"/>
                <a:cs typeface="Georgia"/>
              </a:rPr>
              <a:t>2	</a:t>
            </a:r>
            <a:r>
              <a:rPr sz="1400" b="1" spc="-10" dirty="0">
                <a:latin typeface="Georgia"/>
                <a:cs typeface="Georgia"/>
              </a:rPr>
              <a:t>checking</a:t>
            </a:r>
            <a:r>
              <a:rPr sz="1400" b="1" spc="2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the</a:t>
            </a:r>
            <a:r>
              <a:rPr sz="1400" b="1" spc="5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data</a:t>
            </a:r>
            <a:r>
              <a:rPr sz="1400" b="1" spc="4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fully</a:t>
            </a:r>
            <a:r>
              <a:rPr sz="1400" b="1" spc="4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filled</a:t>
            </a:r>
            <a:r>
              <a:rPr sz="1400" b="1" spc="2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that</a:t>
            </a:r>
            <a:r>
              <a:rPr sz="1400" b="1" spc="3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is</a:t>
            </a:r>
            <a:r>
              <a:rPr sz="1400" b="1" spc="3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fully</a:t>
            </a:r>
            <a:r>
              <a:rPr sz="1400" b="1" spc="4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true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100" spc="114" dirty="0">
                <a:solidFill>
                  <a:srgbClr val="2E3D9F"/>
                </a:solidFill>
                <a:latin typeface="Lucida Sans Unicode"/>
                <a:cs typeface="Lucida Sans Unicode"/>
              </a:rPr>
              <a:t>[3]: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5868" y="6880986"/>
            <a:ext cx="3098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90" dirty="0">
                <a:solidFill>
                  <a:srgbClr val="D64313"/>
                </a:solidFill>
                <a:latin typeface="Lucida Sans Unicode"/>
                <a:cs typeface="Lucida Sans Unicode"/>
              </a:rPr>
              <a:t>[</a:t>
            </a:r>
            <a:r>
              <a:rPr sz="1100" spc="190" dirty="0">
                <a:solidFill>
                  <a:srgbClr val="D64313"/>
                </a:solidFill>
                <a:latin typeface="Lucida Sans Unicode"/>
                <a:cs typeface="Lucida Sans Unicode"/>
              </a:rPr>
              <a:t>3</a:t>
            </a:r>
            <a:r>
              <a:rPr sz="1100" spc="85" dirty="0">
                <a:solidFill>
                  <a:srgbClr val="D64313"/>
                </a:solidFill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4671" y="6880986"/>
            <a:ext cx="16402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7094" algn="l"/>
              </a:tabLst>
            </a:pPr>
            <a:r>
              <a:rPr sz="1100" spc="-40" dirty="0">
                <a:latin typeface="Lucida Sans Unicode"/>
                <a:cs typeface="Lucida Sans Unicode"/>
              </a:rPr>
              <a:t>Table</a:t>
            </a:r>
            <a:r>
              <a:rPr sz="1100" spc="100" dirty="0">
                <a:latin typeface="Lucida Sans Unicode"/>
                <a:cs typeface="Lucida Sans Unicode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Code	</a:t>
            </a:r>
            <a:r>
              <a:rPr sz="1100" spc="-5" dirty="0">
                <a:latin typeface="Lucida Sans Unicode"/>
                <a:cs typeface="Lucida Sans Unicode"/>
              </a:rPr>
              <a:t>State</a:t>
            </a:r>
            <a:r>
              <a:rPr sz="1100" spc="5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Code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7905" y="6880986"/>
            <a:ext cx="975360" cy="2087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100" spc="20" dirty="0">
                <a:latin typeface="Lucida Sans Unicode"/>
                <a:cs typeface="Lucida Sans Unicode"/>
              </a:rPr>
              <a:t>District</a:t>
            </a:r>
            <a:r>
              <a:rPr sz="1100" spc="95" dirty="0">
                <a:latin typeface="Lucida Sans Unicode"/>
                <a:cs typeface="Lucida Sans Unicode"/>
              </a:rPr>
              <a:t> </a:t>
            </a:r>
            <a:r>
              <a:rPr sz="1100" spc="35" dirty="0">
                <a:latin typeface="Lucida Sans Unicode"/>
                <a:cs typeface="Lucida Sans Unicode"/>
              </a:rPr>
              <a:t>Code</a:t>
            </a:r>
            <a:endParaRPr sz="1100">
              <a:latin typeface="Lucida Sans Unicode"/>
              <a:cs typeface="Lucida Sans Unicode"/>
            </a:endParaRPr>
          </a:p>
          <a:p>
            <a:pPr marL="600710" marR="5080" algn="just">
              <a:lnSpc>
                <a:spcPct val="102299"/>
              </a:lnSpc>
              <a:spcBef>
                <a:spcPts val="2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100" spc="-575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600710" marR="5080" algn="ctr">
              <a:lnSpc>
                <a:spcPct val="101800"/>
              </a:lnSpc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600710" marR="5080" algn="just">
              <a:lnSpc>
                <a:spcPct val="103600"/>
              </a:lnSpc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49344" y="6880986"/>
            <a:ext cx="24288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4069" algn="l"/>
              </a:tabLst>
            </a:pPr>
            <a:r>
              <a:rPr sz="1100" spc="-95" dirty="0">
                <a:latin typeface="Lucida Sans Unicode"/>
                <a:cs typeface="Lucida Sans Unicode"/>
              </a:rPr>
              <a:t>Area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25" dirty="0">
                <a:latin typeface="Lucida Sans Unicode"/>
                <a:cs typeface="Lucida Sans Unicode"/>
              </a:rPr>
              <a:t>Name	</a:t>
            </a:r>
            <a:r>
              <a:rPr sz="1100" spc="25" dirty="0">
                <a:latin typeface="Lucida Sans Unicode"/>
                <a:cs typeface="Lucida Sans Unicode"/>
              </a:rPr>
              <a:t>Total/</a:t>
            </a:r>
            <a:r>
              <a:rPr sz="1100" spc="160" dirty="0">
                <a:latin typeface="Lucida Sans Unicode"/>
                <a:cs typeface="Lucida Sans Unicode"/>
              </a:rPr>
              <a:t> </a:t>
            </a:r>
            <a:r>
              <a:rPr sz="1100" spc="20" dirty="0">
                <a:latin typeface="Lucida Sans Unicode"/>
                <a:cs typeface="Lucida Sans Unicode"/>
              </a:rPr>
              <a:t>Rural/ </a:t>
            </a:r>
            <a:r>
              <a:rPr sz="1100" dirty="0">
                <a:latin typeface="Lucida Sans Unicode"/>
                <a:cs typeface="Lucida Sans Unicode"/>
              </a:rPr>
              <a:t>Urban</a:t>
            </a:r>
            <a:r>
              <a:rPr sz="1100" spc="610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0772" y="7054722"/>
            <a:ext cx="263525" cy="191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>
              <a:lnSpc>
                <a:spcPct val="101800"/>
              </a:lnSpc>
            </a:pPr>
            <a:r>
              <a:rPr sz="1100" spc="220" dirty="0">
                <a:latin typeface="Lucida Sans Unicode"/>
                <a:cs typeface="Lucida Sans Unicode"/>
              </a:rPr>
              <a:t>.. 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75" dirty="0">
                <a:latin typeface="Lucida Sans Unicode"/>
                <a:cs typeface="Lucida Sans Unicode"/>
              </a:rPr>
              <a:t>589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75" dirty="0">
                <a:latin typeface="Lucida Sans Unicode"/>
                <a:cs typeface="Lucida Sans Unicode"/>
              </a:rPr>
              <a:t>590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75" dirty="0">
                <a:latin typeface="Lucida Sans Unicode"/>
                <a:cs typeface="Lucida Sans Unicode"/>
              </a:rPr>
              <a:t>591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75" dirty="0">
                <a:latin typeface="Lucida Sans Unicode"/>
                <a:cs typeface="Lucida Sans Unicode"/>
              </a:rPr>
              <a:t>592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100" spc="-75" dirty="0">
                <a:latin typeface="Lucida Sans Unicode"/>
                <a:cs typeface="Lucida Sans Unicode"/>
              </a:rPr>
              <a:t>593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82623" y="7054722"/>
            <a:ext cx="387350" cy="191325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7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139700">
              <a:lnSpc>
                <a:spcPct val="101800"/>
              </a:lnSpc>
              <a:spcBef>
                <a:spcPts val="5"/>
              </a:spcBef>
            </a:pPr>
            <a:r>
              <a:rPr sz="1100" spc="-575" dirty="0">
                <a:latin typeface="Lucida Sans Unicode"/>
                <a:cs typeface="Lucida Sans Unicode"/>
              </a:rPr>
              <a:t>…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03600"/>
              </a:lnSpc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48508" y="7054722"/>
            <a:ext cx="396240" cy="191325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1590" marR="5080" algn="just">
              <a:lnSpc>
                <a:spcPct val="102299"/>
              </a:lnSpc>
              <a:spcBef>
                <a:spcPts val="7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1590" marR="5080" indent="-9525">
              <a:lnSpc>
                <a:spcPct val="101800"/>
              </a:lnSpc>
              <a:spcBef>
                <a:spcPts val="5"/>
              </a:spcBef>
            </a:pPr>
            <a:r>
              <a:rPr sz="1100" spc="-575" dirty="0">
                <a:latin typeface="Lucida Sans Unicode"/>
                <a:cs typeface="Lucida Sans Unicode"/>
              </a:rPr>
              <a:t>…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1590" marR="5080" algn="just">
              <a:lnSpc>
                <a:spcPct val="103600"/>
              </a:lnSpc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48047" y="7054722"/>
            <a:ext cx="387350" cy="191325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7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03200"/>
              </a:lnSpc>
              <a:spcBef>
                <a:spcPts val="133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72683" y="7054722"/>
            <a:ext cx="387350" cy="191325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7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03200"/>
              </a:lnSpc>
              <a:spcBef>
                <a:spcPts val="133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49344" y="7911465"/>
            <a:ext cx="927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75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33771" y="7911465"/>
            <a:ext cx="927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75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10766" y="9121850"/>
            <a:ext cx="54838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96865" algn="l"/>
              </a:tabLst>
            </a:pPr>
            <a:r>
              <a:rPr sz="1100" spc="-45" dirty="0">
                <a:latin typeface="Lucida Sans Unicode"/>
                <a:cs typeface="Lucida Sans Unicode"/>
              </a:rPr>
              <a:t>Ag</a:t>
            </a:r>
            <a:r>
              <a:rPr sz="1100" spc="-55" dirty="0">
                <a:latin typeface="Lucida Sans Unicode"/>
                <a:cs typeface="Lucida Sans Unicode"/>
              </a:rPr>
              <a:t>e</a:t>
            </a:r>
            <a:r>
              <a:rPr sz="1100" spc="7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gr</a:t>
            </a:r>
            <a:r>
              <a:rPr sz="1100" spc="-60" dirty="0">
                <a:latin typeface="Lucida Sans Unicode"/>
                <a:cs typeface="Lucida Sans Unicode"/>
              </a:rPr>
              <a:t>o</a:t>
            </a:r>
            <a:r>
              <a:rPr sz="1100" spc="-40" dirty="0">
                <a:latin typeface="Lucida Sans Unicode"/>
                <a:cs typeface="Lucida Sans Unicode"/>
              </a:rPr>
              <a:t>u</a:t>
            </a:r>
            <a:r>
              <a:rPr sz="1100" spc="-60" dirty="0">
                <a:latin typeface="Lucida Sans Unicode"/>
                <a:cs typeface="Lucida Sans Unicode"/>
              </a:rPr>
              <a:t>p</a:t>
            </a:r>
            <a:r>
              <a:rPr sz="1100" dirty="0">
                <a:latin typeface="Lucida Sans Unicode"/>
                <a:cs typeface="Lucida Sans Unicode"/>
              </a:rPr>
              <a:t>  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Wo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-5" dirty="0">
                <a:latin typeface="Lucida Sans Unicode"/>
                <a:cs typeface="Lucida Sans Unicode"/>
              </a:rPr>
              <a:t>k</a:t>
            </a:r>
            <a:r>
              <a:rPr sz="1100" spc="10" dirty="0">
                <a:latin typeface="Lucida Sans Unicode"/>
                <a:cs typeface="Lucida Sans Unicode"/>
              </a:rPr>
              <a:t>e</a:t>
            </a:r>
            <a:r>
              <a:rPr sz="1100" dirty="0">
                <a:latin typeface="Lucida Sans Unicode"/>
                <a:cs typeface="Lucida Sans Unicode"/>
              </a:rPr>
              <a:t>d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f</a:t>
            </a:r>
            <a:r>
              <a:rPr sz="1100" spc="-5" dirty="0">
                <a:latin typeface="Lucida Sans Unicode"/>
                <a:cs typeface="Lucida Sans Unicode"/>
              </a:rPr>
              <a:t>o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3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m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spc="-30" dirty="0">
                <a:latin typeface="Lucida Sans Unicode"/>
                <a:cs typeface="Lucida Sans Unicode"/>
              </a:rPr>
              <a:t>t</a:t>
            </a:r>
            <a:r>
              <a:rPr sz="1100" spc="5" dirty="0">
                <a:latin typeface="Lucida Sans Unicode"/>
                <a:cs typeface="Lucida Sans Unicode"/>
              </a:rPr>
              <a:t>h</a:t>
            </a:r>
            <a:r>
              <a:rPr sz="1100" dirty="0">
                <a:latin typeface="Lucida Sans Unicode"/>
                <a:cs typeface="Lucida Sans Unicode"/>
              </a:rPr>
              <a:t>s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m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-25" dirty="0">
                <a:latin typeface="Lucida Sans Unicode"/>
                <a:cs typeface="Lucida Sans Unicode"/>
              </a:rPr>
              <a:t>r</a:t>
            </a:r>
            <a:r>
              <a:rPr sz="1100" dirty="0">
                <a:latin typeface="Lucida Sans Unicode"/>
                <a:cs typeface="Lucida Sans Unicode"/>
              </a:rPr>
              <a:t>e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b</a:t>
            </a:r>
            <a:r>
              <a:rPr sz="1100" spc="10" dirty="0">
                <a:latin typeface="Lucida Sans Unicode"/>
                <a:cs typeface="Lucida Sans Unicode"/>
              </a:rPr>
              <a:t>u</a:t>
            </a:r>
            <a:r>
              <a:rPr sz="1100" dirty="0">
                <a:latin typeface="Lucida Sans Unicode"/>
                <a:cs typeface="Lucida Sans Unicode"/>
              </a:rPr>
              <a:t>t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5" dirty="0">
                <a:latin typeface="Lucida Sans Unicode"/>
                <a:cs typeface="Lucida Sans Unicode"/>
              </a:rPr>
              <a:t>e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s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t</a:t>
            </a:r>
            <a:r>
              <a:rPr sz="1100" spc="5" dirty="0">
                <a:latin typeface="Lucida Sans Unicode"/>
                <a:cs typeface="Lucida Sans Unicode"/>
              </a:rPr>
              <a:t>h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n</a:t>
            </a:r>
            <a:r>
              <a:rPr sz="1100" spc="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6</a:t>
            </a:r>
            <a:r>
              <a:rPr sz="1100" spc="5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m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spc="-30" dirty="0">
                <a:latin typeface="Lucida Sans Unicode"/>
                <a:cs typeface="Lucida Sans Unicode"/>
              </a:rPr>
              <a:t>t</a:t>
            </a:r>
            <a:r>
              <a:rPr sz="1100" spc="5" dirty="0">
                <a:latin typeface="Lucida Sans Unicode"/>
                <a:cs typeface="Lucida Sans Unicode"/>
              </a:rPr>
              <a:t>h</a:t>
            </a:r>
            <a:r>
              <a:rPr sz="1100" dirty="0">
                <a:latin typeface="Lucida Sans Unicode"/>
                <a:cs typeface="Lucida Sans Unicode"/>
              </a:rPr>
              <a:t>s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  </a:t>
            </a:r>
            <a:r>
              <a:rPr sz="1100" spc="-150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Lucida Sans Unicode"/>
                <a:cs typeface="Lucida Sans Unicode"/>
              </a:rPr>
              <a:t>P</a:t>
            </a:r>
            <a:r>
              <a:rPr sz="1100" spc="5" dirty="0">
                <a:latin typeface="Lucida Sans Unicode"/>
                <a:cs typeface="Lucida Sans Unicode"/>
              </a:rPr>
              <a:t>e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dirty="0">
                <a:latin typeface="Lucida Sans Unicode"/>
                <a:cs typeface="Lucida Sans Unicode"/>
              </a:rPr>
              <a:t>s	\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14400" y="3172332"/>
            <a:ext cx="5943600" cy="1109345"/>
            <a:chOff x="914400" y="3172332"/>
            <a:chExt cx="5943600" cy="1109345"/>
          </a:xfrm>
        </p:grpSpPr>
        <p:sp>
          <p:nvSpPr>
            <p:cNvPr id="19" name="object 19"/>
            <p:cNvSpPr/>
            <p:nvPr/>
          </p:nvSpPr>
          <p:spPr>
            <a:xfrm>
              <a:off x="914400" y="3172332"/>
              <a:ext cx="5943600" cy="1109345"/>
            </a:xfrm>
            <a:custGeom>
              <a:avLst/>
              <a:gdLst/>
              <a:ahLst/>
              <a:cxnLst/>
              <a:rect l="l" t="t" r="r" b="b"/>
              <a:pathLst>
                <a:path w="5943600" h="1109345">
                  <a:moveTo>
                    <a:pt x="5918200" y="0"/>
                  </a:moveTo>
                  <a:lnTo>
                    <a:pt x="25400" y="0"/>
                  </a:lnTo>
                  <a:lnTo>
                    <a:pt x="15240" y="1905"/>
                  </a:lnTo>
                  <a:lnTo>
                    <a:pt x="7619" y="7620"/>
                  </a:lnTo>
                  <a:lnTo>
                    <a:pt x="1905" y="15240"/>
                  </a:lnTo>
                  <a:lnTo>
                    <a:pt x="0" y="25400"/>
                  </a:lnTo>
                  <a:lnTo>
                    <a:pt x="0" y="1083945"/>
                  </a:lnTo>
                  <a:lnTo>
                    <a:pt x="1905" y="1094105"/>
                  </a:lnTo>
                  <a:lnTo>
                    <a:pt x="7619" y="1102360"/>
                  </a:lnTo>
                  <a:lnTo>
                    <a:pt x="15240" y="1107440"/>
                  </a:lnTo>
                  <a:lnTo>
                    <a:pt x="25400" y="1109345"/>
                  </a:lnTo>
                  <a:lnTo>
                    <a:pt x="5918200" y="1109345"/>
                  </a:lnTo>
                  <a:lnTo>
                    <a:pt x="5928359" y="1107440"/>
                  </a:lnTo>
                  <a:lnTo>
                    <a:pt x="5935980" y="1102360"/>
                  </a:lnTo>
                  <a:lnTo>
                    <a:pt x="5941695" y="1094105"/>
                  </a:lnTo>
                  <a:lnTo>
                    <a:pt x="5943600" y="1083945"/>
                  </a:lnTo>
                  <a:lnTo>
                    <a:pt x="5943600" y="25400"/>
                  </a:lnTo>
                  <a:lnTo>
                    <a:pt x="5941695" y="15240"/>
                  </a:lnTo>
                  <a:lnTo>
                    <a:pt x="5935980" y="7620"/>
                  </a:lnTo>
                  <a:lnTo>
                    <a:pt x="5928359" y="1905"/>
                  </a:lnTo>
                  <a:lnTo>
                    <a:pt x="591820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26464" y="3185032"/>
              <a:ext cx="5918200" cy="1083945"/>
            </a:xfrm>
            <a:custGeom>
              <a:avLst/>
              <a:gdLst/>
              <a:ahLst/>
              <a:cxnLst/>
              <a:rect l="l" t="t" r="r" b="b"/>
              <a:pathLst>
                <a:path w="5918200" h="1083945">
                  <a:moveTo>
                    <a:pt x="5912485" y="0"/>
                  </a:moveTo>
                  <a:lnTo>
                    <a:pt x="5715" y="0"/>
                  </a:lnTo>
                  <a:lnTo>
                    <a:pt x="0" y="5715"/>
                  </a:lnTo>
                  <a:lnTo>
                    <a:pt x="0" y="1078230"/>
                  </a:lnTo>
                  <a:lnTo>
                    <a:pt x="5715" y="1083945"/>
                  </a:lnTo>
                  <a:lnTo>
                    <a:pt x="5912485" y="1083945"/>
                  </a:lnTo>
                  <a:lnTo>
                    <a:pt x="5918200" y="1078230"/>
                  </a:lnTo>
                  <a:lnTo>
                    <a:pt x="5918200" y="5715"/>
                  </a:lnTo>
                  <a:lnTo>
                    <a:pt x="5912485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2261" y="3221354"/>
              <a:ext cx="209676" cy="990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8613" y="3221354"/>
              <a:ext cx="582422" cy="990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8600" y="3226942"/>
              <a:ext cx="117729" cy="9232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5925" y="3221354"/>
              <a:ext cx="475996" cy="12801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6533" y="3425697"/>
              <a:ext cx="127554" cy="6883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92019" y="3397884"/>
              <a:ext cx="145796" cy="12001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0864" y="3225799"/>
              <a:ext cx="2458770" cy="983996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914400" y="4918075"/>
            <a:ext cx="5943600" cy="421005"/>
            <a:chOff x="914400" y="4918075"/>
            <a:chExt cx="5943600" cy="421005"/>
          </a:xfrm>
        </p:grpSpPr>
        <p:sp>
          <p:nvSpPr>
            <p:cNvPr id="29" name="object 29"/>
            <p:cNvSpPr/>
            <p:nvPr/>
          </p:nvSpPr>
          <p:spPr>
            <a:xfrm>
              <a:off x="914400" y="4918075"/>
              <a:ext cx="5943600" cy="421005"/>
            </a:xfrm>
            <a:custGeom>
              <a:avLst/>
              <a:gdLst/>
              <a:ahLst/>
              <a:cxnLst/>
              <a:rect l="l" t="t" r="r" b="b"/>
              <a:pathLst>
                <a:path w="5943600" h="421004">
                  <a:moveTo>
                    <a:pt x="5918200" y="0"/>
                  </a:moveTo>
                  <a:lnTo>
                    <a:pt x="25400" y="0"/>
                  </a:lnTo>
                  <a:lnTo>
                    <a:pt x="15240" y="1904"/>
                  </a:lnTo>
                  <a:lnTo>
                    <a:pt x="7619" y="7620"/>
                  </a:lnTo>
                  <a:lnTo>
                    <a:pt x="1905" y="15239"/>
                  </a:lnTo>
                  <a:lnTo>
                    <a:pt x="0" y="25400"/>
                  </a:lnTo>
                  <a:lnTo>
                    <a:pt x="0" y="395604"/>
                  </a:lnTo>
                  <a:lnTo>
                    <a:pt x="1905" y="405764"/>
                  </a:lnTo>
                  <a:lnTo>
                    <a:pt x="7619" y="414020"/>
                  </a:lnTo>
                  <a:lnTo>
                    <a:pt x="15240" y="419100"/>
                  </a:lnTo>
                  <a:lnTo>
                    <a:pt x="25400" y="421004"/>
                  </a:lnTo>
                  <a:lnTo>
                    <a:pt x="5918200" y="421004"/>
                  </a:lnTo>
                  <a:lnTo>
                    <a:pt x="5928359" y="419100"/>
                  </a:lnTo>
                  <a:lnTo>
                    <a:pt x="5935980" y="414020"/>
                  </a:lnTo>
                  <a:lnTo>
                    <a:pt x="5941695" y="405764"/>
                  </a:lnTo>
                  <a:lnTo>
                    <a:pt x="5943600" y="395604"/>
                  </a:lnTo>
                  <a:lnTo>
                    <a:pt x="5943600" y="25400"/>
                  </a:lnTo>
                  <a:lnTo>
                    <a:pt x="5941695" y="15239"/>
                  </a:lnTo>
                  <a:lnTo>
                    <a:pt x="5935980" y="7620"/>
                  </a:lnTo>
                  <a:lnTo>
                    <a:pt x="5928359" y="1904"/>
                  </a:lnTo>
                  <a:lnTo>
                    <a:pt x="591820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26464" y="4930775"/>
              <a:ext cx="5918200" cy="395605"/>
            </a:xfrm>
            <a:custGeom>
              <a:avLst/>
              <a:gdLst/>
              <a:ahLst/>
              <a:cxnLst/>
              <a:rect l="l" t="t" r="r" b="b"/>
              <a:pathLst>
                <a:path w="5918200" h="395604">
                  <a:moveTo>
                    <a:pt x="5912485" y="0"/>
                  </a:moveTo>
                  <a:lnTo>
                    <a:pt x="5715" y="0"/>
                  </a:lnTo>
                  <a:lnTo>
                    <a:pt x="0" y="5714"/>
                  </a:lnTo>
                  <a:lnTo>
                    <a:pt x="0" y="389889"/>
                  </a:lnTo>
                  <a:lnTo>
                    <a:pt x="5715" y="395604"/>
                  </a:lnTo>
                  <a:lnTo>
                    <a:pt x="5912485" y="395604"/>
                  </a:lnTo>
                  <a:lnTo>
                    <a:pt x="5918200" y="389889"/>
                  </a:lnTo>
                  <a:lnTo>
                    <a:pt x="5918200" y="5714"/>
                  </a:lnTo>
                  <a:lnTo>
                    <a:pt x="5912485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1677" y="4966207"/>
              <a:ext cx="85547" cy="9347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121778" y="4961763"/>
              <a:ext cx="317500" cy="99060"/>
            </a:xfrm>
            <a:custGeom>
              <a:avLst/>
              <a:gdLst/>
              <a:ahLst/>
              <a:cxnLst/>
              <a:rect l="l" t="t" r="r" b="b"/>
              <a:pathLst>
                <a:path w="317500" h="99060">
                  <a:moveTo>
                    <a:pt x="49847" y="4445"/>
                  </a:moveTo>
                  <a:lnTo>
                    <a:pt x="19735" y="4445"/>
                  </a:lnTo>
                  <a:lnTo>
                    <a:pt x="18897" y="7874"/>
                  </a:lnTo>
                  <a:lnTo>
                    <a:pt x="21412" y="8000"/>
                  </a:lnTo>
                  <a:lnTo>
                    <a:pt x="23266" y="8509"/>
                  </a:lnTo>
                  <a:lnTo>
                    <a:pt x="24472" y="9271"/>
                  </a:lnTo>
                  <a:lnTo>
                    <a:pt x="25679" y="10160"/>
                  </a:lnTo>
                  <a:lnTo>
                    <a:pt x="26289" y="11684"/>
                  </a:lnTo>
                  <a:lnTo>
                    <a:pt x="26289" y="15112"/>
                  </a:lnTo>
                  <a:lnTo>
                    <a:pt x="26136" y="16763"/>
                  </a:lnTo>
                  <a:lnTo>
                    <a:pt x="25527" y="20700"/>
                  </a:lnTo>
                  <a:lnTo>
                    <a:pt x="25133" y="22733"/>
                  </a:lnTo>
                  <a:lnTo>
                    <a:pt x="24594" y="24891"/>
                  </a:lnTo>
                  <a:lnTo>
                    <a:pt x="10718" y="82041"/>
                  </a:lnTo>
                  <a:lnTo>
                    <a:pt x="9893" y="85089"/>
                  </a:lnTo>
                  <a:lnTo>
                    <a:pt x="9334" y="86613"/>
                  </a:lnTo>
                  <a:lnTo>
                    <a:pt x="8788" y="88264"/>
                  </a:lnTo>
                  <a:lnTo>
                    <a:pt x="825" y="94614"/>
                  </a:lnTo>
                  <a:lnTo>
                    <a:pt x="0" y="97916"/>
                  </a:lnTo>
                  <a:lnTo>
                    <a:pt x="63715" y="97916"/>
                  </a:lnTo>
                  <a:lnTo>
                    <a:pt x="65507" y="91566"/>
                  </a:lnTo>
                  <a:lnTo>
                    <a:pt x="21920" y="91566"/>
                  </a:lnTo>
                  <a:lnTo>
                    <a:pt x="38066" y="24764"/>
                  </a:lnTo>
                  <a:lnTo>
                    <a:pt x="49021" y="7874"/>
                  </a:lnTo>
                  <a:lnTo>
                    <a:pt x="49847" y="4445"/>
                  </a:lnTo>
                  <a:close/>
                </a:path>
                <a:path w="317500" h="99060">
                  <a:moveTo>
                    <a:pt x="71310" y="70992"/>
                  </a:moveTo>
                  <a:lnTo>
                    <a:pt x="64008" y="70992"/>
                  </a:lnTo>
                  <a:lnTo>
                    <a:pt x="62306" y="75057"/>
                  </a:lnTo>
                  <a:lnTo>
                    <a:pt x="60617" y="78359"/>
                  </a:lnTo>
                  <a:lnTo>
                    <a:pt x="58966" y="81025"/>
                  </a:lnTo>
                  <a:lnTo>
                    <a:pt x="57315" y="83820"/>
                  </a:lnTo>
                  <a:lnTo>
                    <a:pt x="55613" y="85851"/>
                  </a:lnTo>
                  <a:lnTo>
                    <a:pt x="53886" y="87502"/>
                  </a:lnTo>
                  <a:lnTo>
                    <a:pt x="52146" y="89026"/>
                  </a:lnTo>
                  <a:lnTo>
                    <a:pt x="50317" y="90170"/>
                  </a:lnTo>
                  <a:lnTo>
                    <a:pt x="48387" y="90677"/>
                  </a:lnTo>
                  <a:lnTo>
                    <a:pt x="46456" y="91312"/>
                  </a:lnTo>
                  <a:lnTo>
                    <a:pt x="43802" y="91566"/>
                  </a:lnTo>
                  <a:lnTo>
                    <a:pt x="65507" y="91566"/>
                  </a:lnTo>
                  <a:lnTo>
                    <a:pt x="71310" y="70992"/>
                  </a:lnTo>
                  <a:close/>
                </a:path>
                <a:path w="317500" h="99060">
                  <a:moveTo>
                    <a:pt x="129006" y="31369"/>
                  </a:moveTo>
                  <a:lnTo>
                    <a:pt x="117957" y="31369"/>
                  </a:lnTo>
                  <a:lnTo>
                    <a:pt x="113030" y="32258"/>
                  </a:lnTo>
                  <a:lnTo>
                    <a:pt x="84416" y="61595"/>
                  </a:lnTo>
                  <a:lnTo>
                    <a:pt x="82334" y="73278"/>
                  </a:lnTo>
                  <a:lnTo>
                    <a:pt x="82429" y="83692"/>
                  </a:lnTo>
                  <a:lnTo>
                    <a:pt x="84480" y="89153"/>
                  </a:lnTo>
                  <a:lnTo>
                    <a:pt x="88773" y="93090"/>
                  </a:lnTo>
                  <a:lnTo>
                    <a:pt x="93065" y="97154"/>
                  </a:lnTo>
                  <a:lnTo>
                    <a:pt x="99110" y="99060"/>
                  </a:lnTo>
                  <a:lnTo>
                    <a:pt x="113817" y="99060"/>
                  </a:lnTo>
                  <a:lnTo>
                    <a:pt x="119888" y="97916"/>
                  </a:lnTo>
                  <a:lnTo>
                    <a:pt x="125107" y="95376"/>
                  </a:lnTo>
                  <a:lnTo>
                    <a:pt x="128679" y="93725"/>
                  </a:lnTo>
                  <a:lnTo>
                    <a:pt x="104673" y="93725"/>
                  </a:lnTo>
                  <a:lnTo>
                    <a:pt x="101231" y="92456"/>
                  </a:lnTo>
                  <a:lnTo>
                    <a:pt x="96659" y="87629"/>
                  </a:lnTo>
                  <a:lnTo>
                    <a:pt x="95516" y="83947"/>
                  </a:lnTo>
                  <a:lnTo>
                    <a:pt x="95582" y="73278"/>
                  </a:lnTo>
                  <a:lnTo>
                    <a:pt x="111950" y="38862"/>
                  </a:lnTo>
                  <a:lnTo>
                    <a:pt x="116497" y="36829"/>
                  </a:lnTo>
                  <a:lnTo>
                    <a:pt x="141492" y="36829"/>
                  </a:lnTo>
                  <a:lnTo>
                    <a:pt x="141109" y="36449"/>
                  </a:lnTo>
                  <a:lnTo>
                    <a:pt x="133731" y="32385"/>
                  </a:lnTo>
                  <a:lnTo>
                    <a:pt x="129006" y="31369"/>
                  </a:lnTo>
                  <a:close/>
                </a:path>
                <a:path w="317500" h="99060">
                  <a:moveTo>
                    <a:pt x="141492" y="36829"/>
                  </a:moveTo>
                  <a:lnTo>
                    <a:pt x="126187" y="36829"/>
                  </a:lnTo>
                  <a:lnTo>
                    <a:pt x="129476" y="38100"/>
                  </a:lnTo>
                  <a:lnTo>
                    <a:pt x="131584" y="40639"/>
                  </a:lnTo>
                  <a:lnTo>
                    <a:pt x="133692" y="43052"/>
                  </a:lnTo>
                  <a:lnTo>
                    <a:pt x="134747" y="46736"/>
                  </a:lnTo>
                  <a:lnTo>
                    <a:pt x="134724" y="57276"/>
                  </a:lnTo>
                  <a:lnTo>
                    <a:pt x="133642" y="63500"/>
                  </a:lnTo>
                  <a:lnTo>
                    <a:pt x="129222" y="77977"/>
                  </a:lnTo>
                  <a:lnTo>
                    <a:pt x="126212" y="83692"/>
                  </a:lnTo>
                  <a:lnTo>
                    <a:pt x="122402" y="87629"/>
                  </a:lnTo>
                  <a:lnTo>
                    <a:pt x="118579" y="91694"/>
                  </a:lnTo>
                  <a:lnTo>
                    <a:pt x="114211" y="93725"/>
                  </a:lnTo>
                  <a:lnTo>
                    <a:pt x="128679" y="93725"/>
                  </a:lnTo>
                  <a:lnTo>
                    <a:pt x="147929" y="58547"/>
                  </a:lnTo>
                  <a:lnTo>
                    <a:pt x="147929" y="50037"/>
                  </a:lnTo>
                  <a:lnTo>
                    <a:pt x="147104" y="45974"/>
                  </a:lnTo>
                  <a:lnTo>
                    <a:pt x="143789" y="39115"/>
                  </a:lnTo>
                  <a:lnTo>
                    <a:pt x="141492" y="36829"/>
                  </a:lnTo>
                  <a:close/>
                </a:path>
                <a:path w="317500" h="99060">
                  <a:moveTo>
                    <a:pt x="200545" y="31241"/>
                  </a:moveTo>
                  <a:lnTo>
                    <a:pt x="192671" y="31241"/>
                  </a:lnTo>
                  <a:lnTo>
                    <a:pt x="188226" y="32131"/>
                  </a:lnTo>
                  <a:lnTo>
                    <a:pt x="184162" y="34036"/>
                  </a:lnTo>
                  <a:lnTo>
                    <a:pt x="179971" y="35813"/>
                  </a:lnTo>
                  <a:lnTo>
                    <a:pt x="159143" y="68579"/>
                  </a:lnTo>
                  <a:lnTo>
                    <a:pt x="158635" y="84200"/>
                  </a:lnTo>
                  <a:lnTo>
                    <a:pt x="160159" y="89535"/>
                  </a:lnTo>
                  <a:lnTo>
                    <a:pt x="163207" y="93217"/>
                  </a:lnTo>
                  <a:lnTo>
                    <a:pt x="166255" y="97027"/>
                  </a:lnTo>
                  <a:lnTo>
                    <a:pt x="170446" y="98933"/>
                  </a:lnTo>
                  <a:lnTo>
                    <a:pt x="180860" y="98933"/>
                  </a:lnTo>
                  <a:lnTo>
                    <a:pt x="185432" y="97409"/>
                  </a:lnTo>
                  <a:lnTo>
                    <a:pt x="194068" y="91566"/>
                  </a:lnTo>
                  <a:lnTo>
                    <a:pt x="194810" y="90804"/>
                  </a:lnTo>
                  <a:lnTo>
                    <a:pt x="177939" y="90804"/>
                  </a:lnTo>
                  <a:lnTo>
                    <a:pt x="175526" y="89662"/>
                  </a:lnTo>
                  <a:lnTo>
                    <a:pt x="173728" y="86740"/>
                  </a:lnTo>
                  <a:lnTo>
                    <a:pt x="172605" y="84962"/>
                  </a:lnTo>
                  <a:lnTo>
                    <a:pt x="172016" y="81661"/>
                  </a:lnTo>
                  <a:lnTo>
                    <a:pt x="176542" y="54863"/>
                  </a:lnTo>
                  <a:lnTo>
                    <a:pt x="177939" y="51562"/>
                  </a:lnTo>
                  <a:lnTo>
                    <a:pt x="179590" y="48640"/>
                  </a:lnTo>
                  <a:lnTo>
                    <a:pt x="183146" y="44069"/>
                  </a:lnTo>
                  <a:lnTo>
                    <a:pt x="185051" y="42163"/>
                  </a:lnTo>
                  <a:lnTo>
                    <a:pt x="186956" y="40766"/>
                  </a:lnTo>
                  <a:lnTo>
                    <a:pt x="188988" y="39242"/>
                  </a:lnTo>
                  <a:lnTo>
                    <a:pt x="190893" y="38226"/>
                  </a:lnTo>
                  <a:lnTo>
                    <a:pt x="192798" y="37591"/>
                  </a:lnTo>
                  <a:lnTo>
                    <a:pt x="194703" y="37084"/>
                  </a:lnTo>
                  <a:lnTo>
                    <a:pt x="196735" y="36702"/>
                  </a:lnTo>
                  <a:lnTo>
                    <a:pt x="225761" y="36702"/>
                  </a:lnTo>
                  <a:lnTo>
                    <a:pt x="225982" y="35813"/>
                  </a:lnTo>
                  <a:lnTo>
                    <a:pt x="215150" y="35813"/>
                  </a:lnTo>
                  <a:lnTo>
                    <a:pt x="212102" y="34162"/>
                  </a:lnTo>
                  <a:lnTo>
                    <a:pt x="209181" y="33020"/>
                  </a:lnTo>
                  <a:lnTo>
                    <a:pt x="206387" y="32258"/>
                  </a:lnTo>
                  <a:lnTo>
                    <a:pt x="203593" y="31623"/>
                  </a:lnTo>
                  <a:lnTo>
                    <a:pt x="200545" y="31241"/>
                  </a:lnTo>
                  <a:close/>
                </a:path>
                <a:path w="317500" h="99060">
                  <a:moveTo>
                    <a:pt x="214902" y="80517"/>
                  </a:moveTo>
                  <a:lnTo>
                    <a:pt x="203466" y="80517"/>
                  </a:lnTo>
                  <a:lnTo>
                    <a:pt x="204355" y="80772"/>
                  </a:lnTo>
                  <a:lnTo>
                    <a:pt x="199656" y="97916"/>
                  </a:lnTo>
                  <a:lnTo>
                    <a:pt x="221246" y="97916"/>
                  </a:lnTo>
                  <a:lnTo>
                    <a:pt x="221881" y="94614"/>
                  </a:lnTo>
                  <a:lnTo>
                    <a:pt x="218579" y="94361"/>
                  </a:lnTo>
                  <a:lnTo>
                    <a:pt x="216420" y="93852"/>
                  </a:lnTo>
                  <a:lnTo>
                    <a:pt x="214134" y="92075"/>
                  </a:lnTo>
                  <a:lnTo>
                    <a:pt x="213499" y="90804"/>
                  </a:lnTo>
                  <a:lnTo>
                    <a:pt x="213612" y="86867"/>
                  </a:lnTo>
                  <a:lnTo>
                    <a:pt x="214134" y="83692"/>
                  </a:lnTo>
                  <a:lnTo>
                    <a:pt x="214902" y="80517"/>
                  </a:lnTo>
                  <a:close/>
                </a:path>
                <a:path w="317500" h="99060">
                  <a:moveTo>
                    <a:pt x="225761" y="36702"/>
                  </a:moveTo>
                  <a:lnTo>
                    <a:pt x="202704" y="36702"/>
                  </a:lnTo>
                  <a:lnTo>
                    <a:pt x="205498" y="37464"/>
                  </a:lnTo>
                  <a:lnTo>
                    <a:pt x="208800" y="40766"/>
                  </a:lnTo>
                  <a:lnTo>
                    <a:pt x="209562" y="43307"/>
                  </a:lnTo>
                  <a:lnTo>
                    <a:pt x="209562" y="50037"/>
                  </a:lnTo>
                  <a:lnTo>
                    <a:pt x="209308" y="51308"/>
                  </a:lnTo>
                  <a:lnTo>
                    <a:pt x="209181" y="52704"/>
                  </a:lnTo>
                  <a:lnTo>
                    <a:pt x="208927" y="54356"/>
                  </a:lnTo>
                  <a:lnTo>
                    <a:pt x="208419" y="56261"/>
                  </a:lnTo>
                  <a:lnTo>
                    <a:pt x="206895" y="63246"/>
                  </a:lnTo>
                  <a:lnTo>
                    <a:pt x="205752" y="66801"/>
                  </a:lnTo>
                  <a:lnTo>
                    <a:pt x="204355" y="69723"/>
                  </a:lnTo>
                  <a:lnTo>
                    <a:pt x="202958" y="72771"/>
                  </a:lnTo>
                  <a:lnTo>
                    <a:pt x="191782" y="86360"/>
                  </a:lnTo>
                  <a:lnTo>
                    <a:pt x="189750" y="88137"/>
                  </a:lnTo>
                  <a:lnTo>
                    <a:pt x="187845" y="89281"/>
                  </a:lnTo>
                  <a:lnTo>
                    <a:pt x="186194" y="89915"/>
                  </a:lnTo>
                  <a:lnTo>
                    <a:pt x="184416" y="90550"/>
                  </a:lnTo>
                  <a:lnTo>
                    <a:pt x="182892" y="90804"/>
                  </a:lnTo>
                  <a:lnTo>
                    <a:pt x="194810" y="90804"/>
                  </a:lnTo>
                  <a:lnTo>
                    <a:pt x="198640" y="86867"/>
                  </a:lnTo>
                  <a:lnTo>
                    <a:pt x="203466" y="80517"/>
                  </a:lnTo>
                  <a:lnTo>
                    <a:pt x="214902" y="80517"/>
                  </a:lnTo>
                  <a:lnTo>
                    <a:pt x="215277" y="78866"/>
                  </a:lnTo>
                  <a:lnTo>
                    <a:pt x="225761" y="36702"/>
                  </a:lnTo>
                  <a:close/>
                </a:path>
                <a:path w="317500" h="99060">
                  <a:moveTo>
                    <a:pt x="222008" y="31241"/>
                  </a:moveTo>
                  <a:lnTo>
                    <a:pt x="215150" y="35813"/>
                  </a:lnTo>
                  <a:lnTo>
                    <a:pt x="225982" y="35813"/>
                  </a:lnTo>
                  <a:lnTo>
                    <a:pt x="226834" y="32385"/>
                  </a:lnTo>
                  <a:lnTo>
                    <a:pt x="222008" y="31241"/>
                  </a:lnTo>
                  <a:close/>
                </a:path>
                <a:path w="317500" h="99060">
                  <a:moveTo>
                    <a:pt x="282841" y="31241"/>
                  </a:moveTo>
                  <a:lnTo>
                    <a:pt x="274967" y="31241"/>
                  </a:lnTo>
                  <a:lnTo>
                    <a:pt x="270522" y="32131"/>
                  </a:lnTo>
                  <a:lnTo>
                    <a:pt x="266458" y="34036"/>
                  </a:lnTo>
                  <a:lnTo>
                    <a:pt x="262267" y="35813"/>
                  </a:lnTo>
                  <a:lnTo>
                    <a:pt x="241439" y="68579"/>
                  </a:lnTo>
                  <a:lnTo>
                    <a:pt x="240931" y="84200"/>
                  </a:lnTo>
                  <a:lnTo>
                    <a:pt x="242455" y="89535"/>
                  </a:lnTo>
                  <a:lnTo>
                    <a:pt x="245503" y="93217"/>
                  </a:lnTo>
                  <a:lnTo>
                    <a:pt x="248551" y="97027"/>
                  </a:lnTo>
                  <a:lnTo>
                    <a:pt x="252742" y="98933"/>
                  </a:lnTo>
                  <a:lnTo>
                    <a:pt x="263156" y="98933"/>
                  </a:lnTo>
                  <a:lnTo>
                    <a:pt x="267728" y="97409"/>
                  </a:lnTo>
                  <a:lnTo>
                    <a:pt x="276364" y="91566"/>
                  </a:lnTo>
                  <a:lnTo>
                    <a:pt x="277106" y="90804"/>
                  </a:lnTo>
                  <a:lnTo>
                    <a:pt x="260235" y="90804"/>
                  </a:lnTo>
                  <a:lnTo>
                    <a:pt x="257822" y="89662"/>
                  </a:lnTo>
                  <a:lnTo>
                    <a:pt x="256024" y="86740"/>
                  </a:lnTo>
                  <a:lnTo>
                    <a:pt x="254901" y="84962"/>
                  </a:lnTo>
                  <a:lnTo>
                    <a:pt x="254334" y="81787"/>
                  </a:lnTo>
                  <a:lnTo>
                    <a:pt x="258838" y="54863"/>
                  </a:lnTo>
                  <a:lnTo>
                    <a:pt x="260235" y="51562"/>
                  </a:lnTo>
                  <a:lnTo>
                    <a:pt x="261886" y="48640"/>
                  </a:lnTo>
                  <a:lnTo>
                    <a:pt x="265442" y="44069"/>
                  </a:lnTo>
                  <a:lnTo>
                    <a:pt x="267347" y="42163"/>
                  </a:lnTo>
                  <a:lnTo>
                    <a:pt x="269252" y="40766"/>
                  </a:lnTo>
                  <a:lnTo>
                    <a:pt x="271284" y="39242"/>
                  </a:lnTo>
                  <a:lnTo>
                    <a:pt x="273189" y="38226"/>
                  </a:lnTo>
                  <a:lnTo>
                    <a:pt x="275094" y="37591"/>
                  </a:lnTo>
                  <a:lnTo>
                    <a:pt x="276999" y="37084"/>
                  </a:lnTo>
                  <a:lnTo>
                    <a:pt x="279031" y="36702"/>
                  </a:lnTo>
                  <a:lnTo>
                    <a:pt x="308029" y="36702"/>
                  </a:lnTo>
                  <a:lnTo>
                    <a:pt x="308407" y="35178"/>
                  </a:lnTo>
                  <a:lnTo>
                    <a:pt x="296176" y="35178"/>
                  </a:lnTo>
                  <a:lnTo>
                    <a:pt x="293509" y="33782"/>
                  </a:lnTo>
                  <a:lnTo>
                    <a:pt x="290842" y="32765"/>
                  </a:lnTo>
                  <a:lnTo>
                    <a:pt x="288175" y="32131"/>
                  </a:lnTo>
                  <a:lnTo>
                    <a:pt x="285635" y="31623"/>
                  </a:lnTo>
                  <a:lnTo>
                    <a:pt x="282841" y="31241"/>
                  </a:lnTo>
                  <a:close/>
                </a:path>
                <a:path w="317500" h="99060">
                  <a:moveTo>
                    <a:pt x="297214" y="80517"/>
                  </a:moveTo>
                  <a:lnTo>
                    <a:pt x="285762" y="80517"/>
                  </a:lnTo>
                  <a:lnTo>
                    <a:pt x="286651" y="80772"/>
                  </a:lnTo>
                  <a:lnTo>
                    <a:pt x="281952" y="97916"/>
                  </a:lnTo>
                  <a:lnTo>
                    <a:pt x="303542" y="97916"/>
                  </a:lnTo>
                  <a:lnTo>
                    <a:pt x="304177" y="94614"/>
                  </a:lnTo>
                  <a:lnTo>
                    <a:pt x="300875" y="94361"/>
                  </a:lnTo>
                  <a:lnTo>
                    <a:pt x="298716" y="93852"/>
                  </a:lnTo>
                  <a:lnTo>
                    <a:pt x="296430" y="92075"/>
                  </a:lnTo>
                  <a:lnTo>
                    <a:pt x="295795" y="90804"/>
                  </a:lnTo>
                  <a:lnTo>
                    <a:pt x="295922" y="86740"/>
                  </a:lnTo>
                  <a:lnTo>
                    <a:pt x="296430" y="83947"/>
                  </a:lnTo>
                  <a:lnTo>
                    <a:pt x="297214" y="80517"/>
                  </a:lnTo>
                  <a:close/>
                </a:path>
                <a:path w="317500" h="99060">
                  <a:moveTo>
                    <a:pt x="308029" y="36702"/>
                  </a:moveTo>
                  <a:lnTo>
                    <a:pt x="285000" y="36702"/>
                  </a:lnTo>
                  <a:lnTo>
                    <a:pt x="287794" y="37464"/>
                  </a:lnTo>
                  <a:lnTo>
                    <a:pt x="291096" y="40766"/>
                  </a:lnTo>
                  <a:lnTo>
                    <a:pt x="291858" y="43307"/>
                  </a:lnTo>
                  <a:lnTo>
                    <a:pt x="291858" y="49784"/>
                  </a:lnTo>
                  <a:lnTo>
                    <a:pt x="291477" y="52959"/>
                  </a:lnTo>
                  <a:lnTo>
                    <a:pt x="290715" y="56261"/>
                  </a:lnTo>
                  <a:lnTo>
                    <a:pt x="289191" y="63246"/>
                  </a:lnTo>
                  <a:lnTo>
                    <a:pt x="288048" y="66801"/>
                  </a:lnTo>
                  <a:lnTo>
                    <a:pt x="286651" y="69723"/>
                  </a:lnTo>
                  <a:lnTo>
                    <a:pt x="285254" y="72771"/>
                  </a:lnTo>
                  <a:lnTo>
                    <a:pt x="274078" y="86360"/>
                  </a:lnTo>
                  <a:lnTo>
                    <a:pt x="272046" y="88137"/>
                  </a:lnTo>
                  <a:lnTo>
                    <a:pt x="270141" y="89281"/>
                  </a:lnTo>
                  <a:lnTo>
                    <a:pt x="268490" y="89915"/>
                  </a:lnTo>
                  <a:lnTo>
                    <a:pt x="266712" y="90550"/>
                  </a:lnTo>
                  <a:lnTo>
                    <a:pt x="265188" y="90804"/>
                  </a:lnTo>
                  <a:lnTo>
                    <a:pt x="277106" y="90804"/>
                  </a:lnTo>
                  <a:lnTo>
                    <a:pt x="280936" y="86867"/>
                  </a:lnTo>
                  <a:lnTo>
                    <a:pt x="285762" y="80517"/>
                  </a:lnTo>
                  <a:lnTo>
                    <a:pt x="297214" y="80517"/>
                  </a:lnTo>
                  <a:lnTo>
                    <a:pt x="297573" y="78866"/>
                  </a:lnTo>
                  <a:lnTo>
                    <a:pt x="308029" y="36702"/>
                  </a:lnTo>
                  <a:close/>
                </a:path>
                <a:path w="317500" h="99060">
                  <a:moveTo>
                    <a:pt x="317131" y="0"/>
                  </a:moveTo>
                  <a:lnTo>
                    <a:pt x="312686" y="0"/>
                  </a:lnTo>
                  <a:lnTo>
                    <a:pt x="293763" y="635"/>
                  </a:lnTo>
                  <a:lnTo>
                    <a:pt x="292874" y="4190"/>
                  </a:lnTo>
                  <a:lnTo>
                    <a:pt x="295541" y="4317"/>
                  </a:lnTo>
                  <a:lnTo>
                    <a:pt x="297319" y="4572"/>
                  </a:lnTo>
                  <a:lnTo>
                    <a:pt x="298462" y="4825"/>
                  </a:lnTo>
                  <a:lnTo>
                    <a:pt x="299478" y="5207"/>
                  </a:lnTo>
                  <a:lnTo>
                    <a:pt x="300240" y="5714"/>
                  </a:lnTo>
                  <a:lnTo>
                    <a:pt x="300748" y="6476"/>
                  </a:lnTo>
                  <a:lnTo>
                    <a:pt x="301383" y="7112"/>
                  </a:lnTo>
                  <a:lnTo>
                    <a:pt x="301637" y="8127"/>
                  </a:lnTo>
                  <a:lnTo>
                    <a:pt x="301637" y="10922"/>
                  </a:lnTo>
                  <a:lnTo>
                    <a:pt x="301510" y="12446"/>
                  </a:lnTo>
                  <a:lnTo>
                    <a:pt x="301129" y="14350"/>
                  </a:lnTo>
                  <a:lnTo>
                    <a:pt x="300875" y="16128"/>
                  </a:lnTo>
                  <a:lnTo>
                    <a:pt x="300494" y="17779"/>
                  </a:lnTo>
                  <a:lnTo>
                    <a:pt x="296176" y="35178"/>
                  </a:lnTo>
                  <a:lnTo>
                    <a:pt x="308407" y="35178"/>
                  </a:lnTo>
                  <a:lnTo>
                    <a:pt x="317131" y="0"/>
                  </a:lnTo>
                  <a:close/>
                </a:path>
              </a:pathLst>
            </a:custGeom>
            <a:solidFill>
              <a:srgbClr val="3B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6093" y="4961763"/>
              <a:ext cx="192150" cy="9906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71141" y="4961763"/>
              <a:ext cx="778763" cy="9906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24582" y="4993005"/>
              <a:ext cx="68199" cy="6769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61614" y="4961763"/>
              <a:ext cx="467487" cy="9906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91967" y="4966207"/>
              <a:ext cx="722757" cy="9461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71067" y="5147945"/>
              <a:ext cx="141427" cy="11150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192504" y="5201158"/>
              <a:ext cx="52705" cy="32384"/>
            </a:xfrm>
            <a:custGeom>
              <a:avLst/>
              <a:gdLst/>
              <a:ahLst/>
              <a:cxnLst/>
              <a:rect l="l" t="t" r="r" b="b"/>
              <a:pathLst>
                <a:path w="52705" h="32385">
                  <a:moveTo>
                    <a:pt x="52679" y="25400"/>
                  </a:moveTo>
                  <a:lnTo>
                    <a:pt x="0" y="25400"/>
                  </a:lnTo>
                  <a:lnTo>
                    <a:pt x="0" y="32130"/>
                  </a:lnTo>
                  <a:lnTo>
                    <a:pt x="52679" y="32130"/>
                  </a:lnTo>
                  <a:lnTo>
                    <a:pt x="52679" y="25400"/>
                  </a:lnTo>
                  <a:close/>
                </a:path>
                <a:path w="52705" h="32385">
                  <a:moveTo>
                    <a:pt x="52679" y="0"/>
                  </a:moveTo>
                  <a:lnTo>
                    <a:pt x="0" y="0"/>
                  </a:lnTo>
                  <a:lnTo>
                    <a:pt x="0" y="6857"/>
                  </a:lnTo>
                  <a:lnTo>
                    <a:pt x="52679" y="6857"/>
                  </a:lnTo>
                  <a:lnTo>
                    <a:pt x="5267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39976" y="5149722"/>
              <a:ext cx="120395" cy="13512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491615" y="5240889"/>
              <a:ext cx="27940" cy="17145"/>
            </a:xfrm>
            <a:custGeom>
              <a:avLst/>
              <a:gdLst/>
              <a:ahLst/>
              <a:cxnLst/>
              <a:rect l="l" t="t" r="r" b="b"/>
              <a:pathLst>
                <a:path w="27940" h="17145">
                  <a:moveTo>
                    <a:pt x="27731" y="0"/>
                  </a:moveTo>
                  <a:lnTo>
                    <a:pt x="0" y="0"/>
                  </a:lnTo>
                  <a:lnTo>
                    <a:pt x="0" y="16910"/>
                  </a:lnTo>
                  <a:lnTo>
                    <a:pt x="27731" y="16910"/>
                  </a:lnTo>
                  <a:lnTo>
                    <a:pt x="27731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56130" y="5149722"/>
              <a:ext cx="628650" cy="128905"/>
            </a:xfrm>
            <a:custGeom>
              <a:avLst/>
              <a:gdLst/>
              <a:ahLst/>
              <a:cxnLst/>
              <a:rect l="l" t="t" r="r" b="b"/>
              <a:pathLst>
                <a:path w="628650" h="128904">
                  <a:moveTo>
                    <a:pt x="13969" y="33781"/>
                  </a:moveTo>
                  <a:lnTo>
                    <a:pt x="0" y="33781"/>
                  </a:lnTo>
                  <a:lnTo>
                    <a:pt x="0" y="108076"/>
                  </a:lnTo>
                  <a:lnTo>
                    <a:pt x="13969" y="108076"/>
                  </a:lnTo>
                  <a:lnTo>
                    <a:pt x="13969" y="59054"/>
                  </a:lnTo>
                  <a:lnTo>
                    <a:pt x="18637" y="52460"/>
                  </a:lnTo>
                  <a:lnTo>
                    <a:pt x="23858" y="47751"/>
                  </a:lnTo>
                  <a:lnTo>
                    <a:pt x="13969" y="47751"/>
                  </a:lnTo>
                  <a:lnTo>
                    <a:pt x="13969" y="33781"/>
                  </a:lnTo>
                  <a:close/>
                </a:path>
                <a:path w="628650" h="128904">
                  <a:moveTo>
                    <a:pt x="39369" y="32130"/>
                  </a:moveTo>
                  <a:lnTo>
                    <a:pt x="37972" y="32130"/>
                  </a:lnTo>
                  <a:lnTo>
                    <a:pt x="30543" y="33107"/>
                  </a:lnTo>
                  <a:lnTo>
                    <a:pt x="24066" y="36036"/>
                  </a:lnTo>
                  <a:lnTo>
                    <a:pt x="18541" y="40917"/>
                  </a:lnTo>
                  <a:lnTo>
                    <a:pt x="13969" y="47751"/>
                  </a:lnTo>
                  <a:lnTo>
                    <a:pt x="23858" y="47751"/>
                  </a:lnTo>
                  <a:lnTo>
                    <a:pt x="29686" y="44892"/>
                  </a:lnTo>
                  <a:lnTo>
                    <a:pt x="36068" y="43941"/>
                  </a:lnTo>
                  <a:lnTo>
                    <a:pt x="42418" y="43941"/>
                  </a:lnTo>
                  <a:lnTo>
                    <a:pt x="42418" y="32385"/>
                  </a:lnTo>
                  <a:lnTo>
                    <a:pt x="39369" y="32130"/>
                  </a:lnTo>
                  <a:close/>
                </a:path>
                <a:path w="628650" h="128904">
                  <a:moveTo>
                    <a:pt x="42418" y="43941"/>
                  </a:moveTo>
                  <a:lnTo>
                    <a:pt x="37846" y="43941"/>
                  </a:lnTo>
                  <a:lnTo>
                    <a:pt x="40005" y="44323"/>
                  </a:lnTo>
                  <a:lnTo>
                    <a:pt x="42418" y="45085"/>
                  </a:lnTo>
                  <a:lnTo>
                    <a:pt x="42418" y="43941"/>
                  </a:lnTo>
                  <a:close/>
                </a:path>
                <a:path w="628650" h="128904">
                  <a:moveTo>
                    <a:pt x="94614" y="32130"/>
                  </a:moveTo>
                  <a:lnTo>
                    <a:pt x="85343" y="32130"/>
                  </a:lnTo>
                  <a:lnTo>
                    <a:pt x="78343" y="32799"/>
                  </a:lnTo>
                  <a:lnTo>
                    <a:pt x="52518" y="62517"/>
                  </a:lnTo>
                  <a:lnTo>
                    <a:pt x="51943" y="70612"/>
                  </a:lnTo>
                  <a:lnTo>
                    <a:pt x="52607" y="78876"/>
                  </a:lnTo>
                  <a:lnTo>
                    <a:pt x="82075" y="109059"/>
                  </a:lnTo>
                  <a:lnTo>
                    <a:pt x="90169" y="109727"/>
                  </a:lnTo>
                  <a:lnTo>
                    <a:pt x="96774" y="109727"/>
                  </a:lnTo>
                  <a:lnTo>
                    <a:pt x="104775" y="108457"/>
                  </a:lnTo>
                  <a:lnTo>
                    <a:pt x="114045" y="105663"/>
                  </a:lnTo>
                  <a:lnTo>
                    <a:pt x="114045" y="99567"/>
                  </a:lnTo>
                  <a:lnTo>
                    <a:pt x="92837" y="99567"/>
                  </a:lnTo>
                  <a:lnTo>
                    <a:pt x="82238" y="97905"/>
                  </a:lnTo>
                  <a:lnTo>
                    <a:pt x="74247" y="92932"/>
                  </a:lnTo>
                  <a:lnTo>
                    <a:pt x="68851" y="84673"/>
                  </a:lnTo>
                  <a:lnTo>
                    <a:pt x="66040" y="73151"/>
                  </a:lnTo>
                  <a:lnTo>
                    <a:pt x="114426" y="73151"/>
                  </a:lnTo>
                  <a:lnTo>
                    <a:pt x="114426" y="68961"/>
                  </a:lnTo>
                  <a:lnTo>
                    <a:pt x="114086" y="62991"/>
                  </a:lnTo>
                  <a:lnTo>
                    <a:pt x="66675" y="62991"/>
                  </a:lnTo>
                  <a:lnTo>
                    <a:pt x="68508" y="53897"/>
                  </a:lnTo>
                  <a:lnTo>
                    <a:pt x="72104" y="47386"/>
                  </a:lnTo>
                  <a:lnTo>
                    <a:pt x="77462" y="43471"/>
                  </a:lnTo>
                  <a:lnTo>
                    <a:pt x="84581" y="42163"/>
                  </a:lnTo>
                  <a:lnTo>
                    <a:pt x="107124" y="42163"/>
                  </a:lnTo>
                  <a:lnTo>
                    <a:pt x="106806" y="41655"/>
                  </a:lnTo>
                  <a:lnTo>
                    <a:pt x="101854" y="35305"/>
                  </a:lnTo>
                  <a:lnTo>
                    <a:pt x="94614" y="32130"/>
                  </a:lnTo>
                  <a:close/>
                </a:path>
                <a:path w="628650" h="128904">
                  <a:moveTo>
                    <a:pt x="114045" y="94868"/>
                  </a:moveTo>
                  <a:lnTo>
                    <a:pt x="105663" y="98043"/>
                  </a:lnTo>
                  <a:lnTo>
                    <a:pt x="98551" y="99567"/>
                  </a:lnTo>
                  <a:lnTo>
                    <a:pt x="114045" y="99567"/>
                  </a:lnTo>
                  <a:lnTo>
                    <a:pt x="114045" y="94868"/>
                  </a:lnTo>
                  <a:close/>
                </a:path>
                <a:path w="628650" h="128904">
                  <a:moveTo>
                    <a:pt x="107124" y="42163"/>
                  </a:moveTo>
                  <a:lnTo>
                    <a:pt x="84581" y="42163"/>
                  </a:lnTo>
                  <a:lnTo>
                    <a:pt x="91509" y="43471"/>
                  </a:lnTo>
                  <a:lnTo>
                    <a:pt x="96472" y="47386"/>
                  </a:lnTo>
                  <a:lnTo>
                    <a:pt x="99458" y="53897"/>
                  </a:lnTo>
                  <a:lnTo>
                    <a:pt x="100456" y="62991"/>
                  </a:lnTo>
                  <a:lnTo>
                    <a:pt x="114086" y="62991"/>
                  </a:lnTo>
                  <a:lnTo>
                    <a:pt x="113950" y="60622"/>
                  </a:lnTo>
                  <a:lnTo>
                    <a:pt x="112521" y="53308"/>
                  </a:lnTo>
                  <a:lnTo>
                    <a:pt x="110140" y="46993"/>
                  </a:lnTo>
                  <a:lnTo>
                    <a:pt x="107124" y="42163"/>
                  </a:lnTo>
                  <a:close/>
                </a:path>
                <a:path w="628650" h="128904">
                  <a:moveTo>
                    <a:pt x="186788" y="42163"/>
                  </a:moveTo>
                  <a:lnTo>
                    <a:pt x="170052" y="42163"/>
                  </a:lnTo>
                  <a:lnTo>
                    <a:pt x="174625" y="46481"/>
                  </a:lnTo>
                  <a:lnTo>
                    <a:pt x="174625" y="64135"/>
                  </a:lnTo>
                  <a:lnTo>
                    <a:pt x="171450" y="64135"/>
                  </a:lnTo>
                  <a:lnTo>
                    <a:pt x="162135" y="64539"/>
                  </a:lnTo>
                  <a:lnTo>
                    <a:pt x="130556" y="81279"/>
                  </a:lnTo>
                  <a:lnTo>
                    <a:pt x="130556" y="95250"/>
                  </a:lnTo>
                  <a:lnTo>
                    <a:pt x="132714" y="100202"/>
                  </a:lnTo>
                  <a:lnTo>
                    <a:pt x="141096" y="107823"/>
                  </a:lnTo>
                  <a:lnTo>
                    <a:pt x="146304" y="109727"/>
                  </a:lnTo>
                  <a:lnTo>
                    <a:pt x="152654" y="109727"/>
                  </a:lnTo>
                  <a:lnTo>
                    <a:pt x="158511" y="109037"/>
                  </a:lnTo>
                  <a:lnTo>
                    <a:pt x="164464" y="106965"/>
                  </a:lnTo>
                  <a:lnTo>
                    <a:pt x="170513" y="103512"/>
                  </a:lnTo>
                  <a:lnTo>
                    <a:pt x="176495" y="98805"/>
                  </a:lnTo>
                  <a:lnTo>
                    <a:pt x="153162" y="98805"/>
                  </a:lnTo>
                  <a:lnTo>
                    <a:pt x="150368" y="97662"/>
                  </a:lnTo>
                  <a:lnTo>
                    <a:pt x="145669" y="93217"/>
                  </a:lnTo>
                  <a:lnTo>
                    <a:pt x="144525" y="90424"/>
                  </a:lnTo>
                  <a:lnTo>
                    <a:pt x="144525" y="82550"/>
                  </a:lnTo>
                  <a:lnTo>
                    <a:pt x="146812" y="78866"/>
                  </a:lnTo>
                  <a:lnTo>
                    <a:pt x="151511" y="76073"/>
                  </a:lnTo>
                  <a:lnTo>
                    <a:pt x="156337" y="73278"/>
                  </a:lnTo>
                  <a:lnTo>
                    <a:pt x="162560" y="71881"/>
                  </a:lnTo>
                  <a:lnTo>
                    <a:pt x="188594" y="71881"/>
                  </a:lnTo>
                  <a:lnTo>
                    <a:pt x="188594" y="47243"/>
                  </a:lnTo>
                  <a:lnTo>
                    <a:pt x="186788" y="42163"/>
                  </a:lnTo>
                  <a:close/>
                </a:path>
                <a:path w="628650" h="128904">
                  <a:moveTo>
                    <a:pt x="189918" y="98678"/>
                  </a:moveTo>
                  <a:lnTo>
                    <a:pt x="176656" y="98678"/>
                  </a:lnTo>
                  <a:lnTo>
                    <a:pt x="178435" y="106044"/>
                  </a:lnTo>
                  <a:lnTo>
                    <a:pt x="182625" y="109727"/>
                  </a:lnTo>
                  <a:lnTo>
                    <a:pt x="192912" y="109727"/>
                  </a:lnTo>
                  <a:lnTo>
                    <a:pt x="196342" y="109092"/>
                  </a:lnTo>
                  <a:lnTo>
                    <a:pt x="199517" y="107568"/>
                  </a:lnTo>
                  <a:lnTo>
                    <a:pt x="198552" y="100456"/>
                  </a:lnTo>
                  <a:lnTo>
                    <a:pt x="191007" y="100456"/>
                  </a:lnTo>
                  <a:lnTo>
                    <a:pt x="189918" y="98678"/>
                  </a:lnTo>
                  <a:close/>
                </a:path>
                <a:path w="628650" h="128904">
                  <a:moveTo>
                    <a:pt x="198500" y="100075"/>
                  </a:moveTo>
                  <a:lnTo>
                    <a:pt x="197357" y="100329"/>
                  </a:lnTo>
                  <a:lnTo>
                    <a:pt x="196469" y="100456"/>
                  </a:lnTo>
                  <a:lnTo>
                    <a:pt x="198552" y="100456"/>
                  </a:lnTo>
                  <a:lnTo>
                    <a:pt x="198500" y="100075"/>
                  </a:lnTo>
                  <a:close/>
                </a:path>
                <a:path w="628650" h="128904">
                  <a:moveTo>
                    <a:pt x="188594" y="71881"/>
                  </a:moveTo>
                  <a:lnTo>
                    <a:pt x="170180" y="71881"/>
                  </a:lnTo>
                  <a:lnTo>
                    <a:pt x="174625" y="72009"/>
                  </a:lnTo>
                  <a:lnTo>
                    <a:pt x="174625" y="91312"/>
                  </a:lnTo>
                  <a:lnTo>
                    <a:pt x="168401" y="96265"/>
                  </a:lnTo>
                  <a:lnTo>
                    <a:pt x="162432" y="98805"/>
                  </a:lnTo>
                  <a:lnTo>
                    <a:pt x="176495" y="98805"/>
                  </a:lnTo>
                  <a:lnTo>
                    <a:pt x="176656" y="98678"/>
                  </a:lnTo>
                  <a:lnTo>
                    <a:pt x="189918" y="98678"/>
                  </a:lnTo>
                  <a:lnTo>
                    <a:pt x="188594" y="96519"/>
                  </a:lnTo>
                  <a:lnTo>
                    <a:pt x="188594" y="71881"/>
                  </a:lnTo>
                  <a:close/>
                </a:path>
                <a:path w="628650" h="128904">
                  <a:moveTo>
                    <a:pt x="172212" y="32130"/>
                  </a:moveTo>
                  <a:lnTo>
                    <a:pt x="163702" y="32130"/>
                  </a:lnTo>
                  <a:lnTo>
                    <a:pt x="157341" y="32466"/>
                  </a:lnTo>
                  <a:lnTo>
                    <a:pt x="150812" y="33480"/>
                  </a:lnTo>
                  <a:lnTo>
                    <a:pt x="144093" y="35184"/>
                  </a:lnTo>
                  <a:lnTo>
                    <a:pt x="137160" y="37591"/>
                  </a:lnTo>
                  <a:lnTo>
                    <a:pt x="137160" y="48767"/>
                  </a:lnTo>
                  <a:lnTo>
                    <a:pt x="145669" y="44450"/>
                  </a:lnTo>
                  <a:lnTo>
                    <a:pt x="153543" y="42163"/>
                  </a:lnTo>
                  <a:lnTo>
                    <a:pt x="186788" y="42163"/>
                  </a:lnTo>
                  <a:lnTo>
                    <a:pt x="186562" y="41528"/>
                  </a:lnTo>
                  <a:lnTo>
                    <a:pt x="178435" y="33909"/>
                  </a:lnTo>
                  <a:lnTo>
                    <a:pt x="172212" y="32130"/>
                  </a:lnTo>
                  <a:close/>
                </a:path>
                <a:path w="628650" h="128904">
                  <a:moveTo>
                    <a:pt x="252221" y="32130"/>
                  </a:moveTo>
                  <a:lnTo>
                    <a:pt x="243077" y="32130"/>
                  </a:lnTo>
                  <a:lnTo>
                    <a:pt x="236100" y="32825"/>
                  </a:lnTo>
                  <a:lnTo>
                    <a:pt x="210990" y="64418"/>
                  </a:lnTo>
                  <a:lnTo>
                    <a:pt x="210438" y="73278"/>
                  </a:lnTo>
                  <a:lnTo>
                    <a:pt x="210919" y="81303"/>
                  </a:lnTo>
                  <a:lnTo>
                    <a:pt x="230886" y="109727"/>
                  </a:lnTo>
                  <a:lnTo>
                    <a:pt x="240156" y="109727"/>
                  </a:lnTo>
                  <a:lnTo>
                    <a:pt x="248110" y="108751"/>
                  </a:lnTo>
                  <a:lnTo>
                    <a:pt x="255015" y="105822"/>
                  </a:lnTo>
                  <a:lnTo>
                    <a:pt x="260873" y="100941"/>
                  </a:lnTo>
                  <a:lnTo>
                    <a:pt x="263002" y="97916"/>
                  </a:lnTo>
                  <a:lnTo>
                    <a:pt x="242950" y="97916"/>
                  </a:lnTo>
                  <a:lnTo>
                    <a:pt x="235190" y="96295"/>
                  </a:lnTo>
                  <a:lnTo>
                    <a:pt x="229631" y="91424"/>
                  </a:lnTo>
                  <a:lnTo>
                    <a:pt x="226288" y="83290"/>
                  </a:lnTo>
                  <a:lnTo>
                    <a:pt x="225170" y="71881"/>
                  </a:lnTo>
                  <a:lnTo>
                    <a:pt x="225170" y="62356"/>
                  </a:lnTo>
                  <a:lnTo>
                    <a:pt x="226949" y="55117"/>
                  </a:lnTo>
                  <a:lnTo>
                    <a:pt x="230377" y="49911"/>
                  </a:lnTo>
                  <a:lnTo>
                    <a:pt x="233933" y="44830"/>
                  </a:lnTo>
                  <a:lnTo>
                    <a:pt x="238887" y="42163"/>
                  </a:lnTo>
                  <a:lnTo>
                    <a:pt x="265683" y="42163"/>
                  </a:lnTo>
                  <a:lnTo>
                    <a:pt x="259714" y="35432"/>
                  </a:lnTo>
                  <a:lnTo>
                    <a:pt x="252221" y="32130"/>
                  </a:lnTo>
                  <a:close/>
                </a:path>
                <a:path w="628650" h="128904">
                  <a:moveTo>
                    <a:pt x="279526" y="94106"/>
                  </a:moveTo>
                  <a:lnTo>
                    <a:pt x="265683" y="94106"/>
                  </a:lnTo>
                  <a:lnTo>
                    <a:pt x="265683" y="108076"/>
                  </a:lnTo>
                  <a:lnTo>
                    <a:pt x="279526" y="108076"/>
                  </a:lnTo>
                  <a:lnTo>
                    <a:pt x="279526" y="94106"/>
                  </a:lnTo>
                  <a:close/>
                </a:path>
                <a:path w="628650" h="128904">
                  <a:moveTo>
                    <a:pt x="279526" y="0"/>
                  </a:moveTo>
                  <a:lnTo>
                    <a:pt x="265683" y="0"/>
                  </a:lnTo>
                  <a:lnTo>
                    <a:pt x="265683" y="42163"/>
                  </a:lnTo>
                  <a:lnTo>
                    <a:pt x="251587" y="42163"/>
                  </a:lnTo>
                  <a:lnTo>
                    <a:pt x="258444" y="45338"/>
                  </a:lnTo>
                  <a:lnTo>
                    <a:pt x="265683" y="51435"/>
                  </a:lnTo>
                  <a:lnTo>
                    <a:pt x="265683" y="85725"/>
                  </a:lnTo>
                  <a:lnTo>
                    <a:pt x="260113" y="91058"/>
                  </a:lnTo>
                  <a:lnTo>
                    <a:pt x="254460" y="94868"/>
                  </a:lnTo>
                  <a:lnTo>
                    <a:pt x="248735" y="97154"/>
                  </a:lnTo>
                  <a:lnTo>
                    <a:pt x="242950" y="97916"/>
                  </a:lnTo>
                  <a:lnTo>
                    <a:pt x="263002" y="97916"/>
                  </a:lnTo>
                  <a:lnTo>
                    <a:pt x="265683" y="94106"/>
                  </a:lnTo>
                  <a:lnTo>
                    <a:pt x="279526" y="94106"/>
                  </a:lnTo>
                  <a:lnTo>
                    <a:pt x="279526" y="0"/>
                  </a:lnTo>
                  <a:close/>
                </a:path>
                <a:path w="628650" h="128904">
                  <a:moveTo>
                    <a:pt x="360044" y="108076"/>
                  </a:moveTo>
                  <a:lnTo>
                    <a:pt x="300100" y="108076"/>
                  </a:lnTo>
                  <a:lnTo>
                    <a:pt x="300100" y="118237"/>
                  </a:lnTo>
                  <a:lnTo>
                    <a:pt x="360044" y="118237"/>
                  </a:lnTo>
                  <a:lnTo>
                    <a:pt x="360044" y="108076"/>
                  </a:lnTo>
                  <a:close/>
                </a:path>
                <a:path w="628650" h="128904">
                  <a:moveTo>
                    <a:pt x="416306" y="32130"/>
                  </a:moveTo>
                  <a:lnTo>
                    <a:pt x="410337" y="32130"/>
                  </a:lnTo>
                  <a:lnTo>
                    <a:pt x="401768" y="32752"/>
                  </a:lnTo>
                  <a:lnTo>
                    <a:pt x="372604" y="61934"/>
                  </a:lnTo>
                  <a:lnTo>
                    <a:pt x="371982" y="70485"/>
                  </a:lnTo>
                  <a:lnTo>
                    <a:pt x="372606" y="78605"/>
                  </a:lnTo>
                  <a:lnTo>
                    <a:pt x="400466" y="109037"/>
                  </a:lnTo>
                  <a:lnTo>
                    <a:pt x="407924" y="109727"/>
                  </a:lnTo>
                  <a:lnTo>
                    <a:pt x="414400" y="109727"/>
                  </a:lnTo>
                  <a:lnTo>
                    <a:pt x="422148" y="108457"/>
                  </a:lnTo>
                  <a:lnTo>
                    <a:pt x="431164" y="105790"/>
                  </a:lnTo>
                  <a:lnTo>
                    <a:pt x="431164" y="98932"/>
                  </a:lnTo>
                  <a:lnTo>
                    <a:pt x="404494" y="98932"/>
                  </a:lnTo>
                  <a:lnTo>
                    <a:pt x="398652" y="96265"/>
                  </a:lnTo>
                  <a:lnTo>
                    <a:pt x="389889" y="85978"/>
                  </a:lnTo>
                  <a:lnTo>
                    <a:pt x="387604" y="79248"/>
                  </a:lnTo>
                  <a:lnTo>
                    <a:pt x="387697" y="61934"/>
                  </a:lnTo>
                  <a:lnTo>
                    <a:pt x="389763" y="55372"/>
                  </a:lnTo>
                  <a:lnTo>
                    <a:pt x="398399" y="44957"/>
                  </a:lnTo>
                  <a:lnTo>
                    <a:pt x="403987" y="42417"/>
                  </a:lnTo>
                  <a:lnTo>
                    <a:pt x="430275" y="42417"/>
                  </a:lnTo>
                  <a:lnTo>
                    <a:pt x="430275" y="34543"/>
                  </a:lnTo>
                  <a:lnTo>
                    <a:pt x="422910" y="32892"/>
                  </a:lnTo>
                  <a:lnTo>
                    <a:pt x="416306" y="32130"/>
                  </a:lnTo>
                  <a:close/>
                </a:path>
                <a:path w="628650" h="128904">
                  <a:moveTo>
                    <a:pt x="431164" y="94234"/>
                  </a:moveTo>
                  <a:lnTo>
                    <a:pt x="424433" y="97281"/>
                  </a:lnTo>
                  <a:lnTo>
                    <a:pt x="417956" y="98932"/>
                  </a:lnTo>
                  <a:lnTo>
                    <a:pt x="431164" y="98932"/>
                  </a:lnTo>
                  <a:lnTo>
                    <a:pt x="431164" y="94234"/>
                  </a:lnTo>
                  <a:close/>
                </a:path>
                <a:path w="628650" h="128904">
                  <a:moveTo>
                    <a:pt x="430275" y="42417"/>
                  </a:moveTo>
                  <a:lnTo>
                    <a:pt x="416051" y="42417"/>
                  </a:lnTo>
                  <a:lnTo>
                    <a:pt x="422529" y="43561"/>
                  </a:lnTo>
                  <a:lnTo>
                    <a:pt x="430275" y="45719"/>
                  </a:lnTo>
                  <a:lnTo>
                    <a:pt x="430275" y="42417"/>
                  </a:lnTo>
                  <a:close/>
                </a:path>
                <a:path w="628650" h="128904">
                  <a:moveTo>
                    <a:pt x="451357" y="93090"/>
                  </a:moveTo>
                  <a:lnTo>
                    <a:pt x="451357" y="105537"/>
                  </a:lnTo>
                  <a:lnTo>
                    <a:pt x="460501" y="108330"/>
                  </a:lnTo>
                  <a:lnTo>
                    <a:pt x="468121" y="109727"/>
                  </a:lnTo>
                  <a:lnTo>
                    <a:pt x="482726" y="109727"/>
                  </a:lnTo>
                  <a:lnTo>
                    <a:pt x="489585" y="107696"/>
                  </a:lnTo>
                  <a:lnTo>
                    <a:pt x="499768" y="99694"/>
                  </a:lnTo>
                  <a:lnTo>
                    <a:pt x="468375" y="99694"/>
                  </a:lnTo>
                  <a:lnTo>
                    <a:pt x="460501" y="97409"/>
                  </a:lnTo>
                  <a:lnTo>
                    <a:pt x="451357" y="93090"/>
                  </a:lnTo>
                  <a:close/>
                </a:path>
                <a:path w="628650" h="128904">
                  <a:moveTo>
                    <a:pt x="482600" y="32130"/>
                  </a:moveTo>
                  <a:lnTo>
                    <a:pt x="470026" y="32130"/>
                  </a:lnTo>
                  <a:lnTo>
                    <a:pt x="463676" y="33909"/>
                  </a:lnTo>
                  <a:lnTo>
                    <a:pt x="454151" y="41401"/>
                  </a:lnTo>
                  <a:lnTo>
                    <a:pt x="451866" y="46481"/>
                  </a:lnTo>
                  <a:lnTo>
                    <a:pt x="451866" y="52959"/>
                  </a:lnTo>
                  <a:lnTo>
                    <a:pt x="485267" y="80263"/>
                  </a:lnTo>
                  <a:lnTo>
                    <a:pt x="488950" y="84074"/>
                  </a:lnTo>
                  <a:lnTo>
                    <a:pt x="488950" y="91821"/>
                  </a:lnTo>
                  <a:lnTo>
                    <a:pt x="487680" y="94361"/>
                  </a:lnTo>
                  <a:lnTo>
                    <a:pt x="485013" y="96519"/>
                  </a:lnTo>
                  <a:lnTo>
                    <a:pt x="482345" y="98551"/>
                  </a:lnTo>
                  <a:lnTo>
                    <a:pt x="479044" y="99694"/>
                  </a:lnTo>
                  <a:lnTo>
                    <a:pt x="499768" y="99694"/>
                  </a:lnTo>
                  <a:lnTo>
                    <a:pt x="500252" y="99313"/>
                  </a:lnTo>
                  <a:lnTo>
                    <a:pt x="502793" y="93979"/>
                  </a:lnTo>
                  <a:lnTo>
                    <a:pt x="502793" y="82296"/>
                  </a:lnTo>
                  <a:lnTo>
                    <a:pt x="501269" y="77977"/>
                  </a:lnTo>
                  <a:lnTo>
                    <a:pt x="498094" y="74549"/>
                  </a:lnTo>
                  <a:lnTo>
                    <a:pt x="494919" y="70992"/>
                  </a:lnTo>
                  <a:lnTo>
                    <a:pt x="489585" y="67817"/>
                  </a:lnTo>
                  <a:lnTo>
                    <a:pt x="482092" y="64642"/>
                  </a:lnTo>
                  <a:lnTo>
                    <a:pt x="475361" y="61975"/>
                  </a:lnTo>
                  <a:lnTo>
                    <a:pt x="468630" y="59181"/>
                  </a:lnTo>
                  <a:lnTo>
                    <a:pt x="465200" y="55752"/>
                  </a:lnTo>
                  <a:lnTo>
                    <a:pt x="465200" y="48767"/>
                  </a:lnTo>
                  <a:lnTo>
                    <a:pt x="466470" y="46481"/>
                  </a:lnTo>
                  <a:lnTo>
                    <a:pt x="468883" y="44830"/>
                  </a:lnTo>
                  <a:lnTo>
                    <a:pt x="471296" y="43052"/>
                  </a:lnTo>
                  <a:lnTo>
                    <a:pt x="474471" y="42163"/>
                  </a:lnTo>
                  <a:lnTo>
                    <a:pt x="497077" y="42163"/>
                  </a:lnTo>
                  <a:lnTo>
                    <a:pt x="497077" y="34289"/>
                  </a:lnTo>
                  <a:lnTo>
                    <a:pt x="487933" y="32638"/>
                  </a:lnTo>
                  <a:lnTo>
                    <a:pt x="482600" y="32130"/>
                  </a:lnTo>
                  <a:close/>
                </a:path>
                <a:path w="628650" h="128904">
                  <a:moveTo>
                    <a:pt x="497077" y="42163"/>
                  </a:moveTo>
                  <a:lnTo>
                    <a:pt x="483107" y="42163"/>
                  </a:lnTo>
                  <a:lnTo>
                    <a:pt x="489331" y="43306"/>
                  </a:lnTo>
                  <a:lnTo>
                    <a:pt x="497077" y="45592"/>
                  </a:lnTo>
                  <a:lnTo>
                    <a:pt x="497077" y="42163"/>
                  </a:lnTo>
                  <a:close/>
                </a:path>
                <a:path w="628650" h="128904">
                  <a:moveTo>
                    <a:pt x="525652" y="33781"/>
                  </a:moveTo>
                  <a:lnTo>
                    <a:pt x="511682" y="33781"/>
                  </a:lnTo>
                  <a:lnTo>
                    <a:pt x="540131" y="108076"/>
                  </a:lnTo>
                  <a:lnTo>
                    <a:pt x="554101" y="108076"/>
                  </a:lnTo>
                  <a:lnTo>
                    <a:pt x="560817" y="91566"/>
                  </a:lnTo>
                  <a:lnTo>
                    <a:pt x="547877" y="91566"/>
                  </a:lnTo>
                  <a:lnTo>
                    <a:pt x="525652" y="33781"/>
                  </a:lnTo>
                  <a:close/>
                </a:path>
                <a:path w="628650" h="128904">
                  <a:moveTo>
                    <a:pt x="584326" y="33781"/>
                  </a:moveTo>
                  <a:lnTo>
                    <a:pt x="571373" y="33781"/>
                  </a:lnTo>
                  <a:lnTo>
                    <a:pt x="547877" y="91566"/>
                  </a:lnTo>
                  <a:lnTo>
                    <a:pt x="560817" y="91566"/>
                  </a:lnTo>
                  <a:lnTo>
                    <a:pt x="584326" y="33781"/>
                  </a:lnTo>
                  <a:close/>
                </a:path>
                <a:path w="628650" h="128904">
                  <a:moveTo>
                    <a:pt x="628395" y="0"/>
                  </a:moveTo>
                  <a:lnTo>
                    <a:pt x="600338" y="36095"/>
                  </a:lnTo>
                  <a:lnTo>
                    <a:pt x="595249" y="64135"/>
                  </a:lnTo>
                  <a:lnTo>
                    <a:pt x="595818" y="73783"/>
                  </a:lnTo>
                  <a:lnTo>
                    <a:pt x="614711" y="116490"/>
                  </a:lnTo>
                  <a:lnTo>
                    <a:pt x="628395" y="128397"/>
                  </a:lnTo>
                  <a:lnTo>
                    <a:pt x="628395" y="118999"/>
                  </a:lnTo>
                  <a:lnTo>
                    <a:pt x="623556" y="113452"/>
                  </a:lnTo>
                  <a:lnTo>
                    <a:pt x="619490" y="107680"/>
                  </a:lnTo>
                  <a:lnTo>
                    <a:pt x="609219" y="64135"/>
                  </a:lnTo>
                  <a:lnTo>
                    <a:pt x="609482" y="55181"/>
                  </a:lnTo>
                  <a:lnTo>
                    <a:pt x="623556" y="14872"/>
                  </a:lnTo>
                  <a:lnTo>
                    <a:pt x="628395" y="9271"/>
                  </a:lnTo>
                  <a:lnTo>
                    <a:pt x="628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05736" y="5149722"/>
              <a:ext cx="38735" cy="37465"/>
            </a:xfrm>
            <a:custGeom>
              <a:avLst/>
              <a:gdLst/>
              <a:ahLst/>
              <a:cxnLst/>
              <a:rect l="l" t="t" r="r" b="b"/>
              <a:pathLst>
                <a:path w="38735" h="37464">
                  <a:moveTo>
                    <a:pt x="38353" y="0"/>
                  </a:moveTo>
                  <a:lnTo>
                    <a:pt x="0" y="0"/>
                  </a:lnTo>
                  <a:lnTo>
                    <a:pt x="7619" y="37211"/>
                  </a:lnTo>
                  <a:lnTo>
                    <a:pt x="30606" y="37211"/>
                  </a:lnTo>
                  <a:lnTo>
                    <a:pt x="38353" y="0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73172" y="5149722"/>
              <a:ext cx="3004566" cy="12839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297170" y="5149722"/>
              <a:ext cx="656590" cy="111125"/>
            </a:xfrm>
            <a:custGeom>
              <a:avLst/>
              <a:gdLst/>
              <a:ahLst/>
              <a:cxnLst/>
              <a:rect l="l" t="t" r="r" b="b"/>
              <a:pathLst>
                <a:path w="656589" h="111125">
                  <a:moveTo>
                    <a:pt x="53492" y="62522"/>
                  </a:moveTo>
                  <a:lnTo>
                    <a:pt x="0" y="62522"/>
                  </a:lnTo>
                  <a:lnTo>
                    <a:pt x="0" y="70866"/>
                  </a:lnTo>
                  <a:lnTo>
                    <a:pt x="53492" y="70866"/>
                  </a:lnTo>
                  <a:lnTo>
                    <a:pt x="53492" y="62522"/>
                  </a:lnTo>
                  <a:close/>
                </a:path>
                <a:path w="656589" h="111125">
                  <a:moveTo>
                    <a:pt x="124968" y="23749"/>
                  </a:moveTo>
                  <a:lnTo>
                    <a:pt x="122428" y="17018"/>
                  </a:lnTo>
                  <a:lnTo>
                    <a:pt x="119761" y="14351"/>
                  </a:lnTo>
                  <a:lnTo>
                    <a:pt x="117348" y="11938"/>
                  </a:lnTo>
                  <a:lnTo>
                    <a:pt x="112395" y="6731"/>
                  </a:lnTo>
                  <a:lnTo>
                    <a:pt x="105664" y="4191"/>
                  </a:lnTo>
                  <a:lnTo>
                    <a:pt x="89408" y="4191"/>
                  </a:lnTo>
                  <a:lnTo>
                    <a:pt x="81534" y="6350"/>
                  </a:lnTo>
                  <a:lnTo>
                    <a:pt x="73660" y="10541"/>
                  </a:lnTo>
                  <a:lnTo>
                    <a:pt x="73660" y="22479"/>
                  </a:lnTo>
                  <a:lnTo>
                    <a:pt x="82042" y="17018"/>
                  </a:lnTo>
                  <a:lnTo>
                    <a:pt x="89281" y="14351"/>
                  </a:lnTo>
                  <a:lnTo>
                    <a:pt x="100711" y="14351"/>
                  </a:lnTo>
                  <a:lnTo>
                    <a:pt x="104775" y="16002"/>
                  </a:lnTo>
                  <a:lnTo>
                    <a:pt x="107823" y="19177"/>
                  </a:lnTo>
                  <a:lnTo>
                    <a:pt x="110871" y="22479"/>
                  </a:lnTo>
                  <a:lnTo>
                    <a:pt x="112268" y="26924"/>
                  </a:lnTo>
                  <a:lnTo>
                    <a:pt x="112268" y="32512"/>
                  </a:lnTo>
                  <a:lnTo>
                    <a:pt x="92329" y="66294"/>
                  </a:lnTo>
                  <a:lnTo>
                    <a:pt x="85153" y="74256"/>
                  </a:lnTo>
                  <a:lnTo>
                    <a:pt x="79286" y="81902"/>
                  </a:lnTo>
                  <a:lnTo>
                    <a:pt x="74726" y="89255"/>
                  </a:lnTo>
                  <a:lnTo>
                    <a:pt x="71501" y="96266"/>
                  </a:lnTo>
                  <a:lnTo>
                    <a:pt x="71501" y="108077"/>
                  </a:lnTo>
                  <a:lnTo>
                    <a:pt x="124587" y="108077"/>
                  </a:lnTo>
                  <a:lnTo>
                    <a:pt x="124587" y="96266"/>
                  </a:lnTo>
                  <a:lnTo>
                    <a:pt x="85852" y="96266"/>
                  </a:lnTo>
                  <a:lnTo>
                    <a:pt x="87680" y="89916"/>
                  </a:lnTo>
                  <a:lnTo>
                    <a:pt x="91059" y="83413"/>
                  </a:lnTo>
                  <a:lnTo>
                    <a:pt x="95948" y="76771"/>
                  </a:lnTo>
                  <a:lnTo>
                    <a:pt x="102362" y="69977"/>
                  </a:lnTo>
                  <a:lnTo>
                    <a:pt x="113792" y="58801"/>
                  </a:lnTo>
                  <a:lnTo>
                    <a:pt x="118618" y="53086"/>
                  </a:lnTo>
                  <a:lnTo>
                    <a:pt x="123698" y="43688"/>
                  </a:lnTo>
                  <a:lnTo>
                    <a:pt x="124968" y="38354"/>
                  </a:lnTo>
                  <a:lnTo>
                    <a:pt x="124968" y="23749"/>
                  </a:lnTo>
                  <a:close/>
                </a:path>
                <a:path w="656589" h="111125">
                  <a:moveTo>
                    <a:pt x="210693" y="57404"/>
                  </a:moveTo>
                  <a:lnTo>
                    <a:pt x="202184" y="18796"/>
                  </a:lnTo>
                  <a:lnTo>
                    <a:pt x="198120" y="13246"/>
                  </a:lnTo>
                  <a:lnTo>
                    <a:pt x="198120" y="57404"/>
                  </a:lnTo>
                  <a:lnTo>
                    <a:pt x="196951" y="76250"/>
                  </a:lnTo>
                  <a:lnTo>
                    <a:pt x="193446" y="89700"/>
                  </a:lnTo>
                  <a:lnTo>
                    <a:pt x="187617" y="97777"/>
                  </a:lnTo>
                  <a:lnTo>
                    <a:pt x="179451" y="100457"/>
                  </a:lnTo>
                  <a:lnTo>
                    <a:pt x="171348" y="97777"/>
                  </a:lnTo>
                  <a:lnTo>
                    <a:pt x="165557" y="89700"/>
                  </a:lnTo>
                  <a:lnTo>
                    <a:pt x="162064" y="76250"/>
                  </a:lnTo>
                  <a:lnTo>
                    <a:pt x="160909" y="57404"/>
                  </a:lnTo>
                  <a:lnTo>
                    <a:pt x="162064" y="38569"/>
                  </a:lnTo>
                  <a:lnTo>
                    <a:pt x="165557" y="25120"/>
                  </a:lnTo>
                  <a:lnTo>
                    <a:pt x="171348" y="17043"/>
                  </a:lnTo>
                  <a:lnTo>
                    <a:pt x="179451" y="14351"/>
                  </a:lnTo>
                  <a:lnTo>
                    <a:pt x="187617" y="17043"/>
                  </a:lnTo>
                  <a:lnTo>
                    <a:pt x="193446" y="25120"/>
                  </a:lnTo>
                  <a:lnTo>
                    <a:pt x="196951" y="38569"/>
                  </a:lnTo>
                  <a:lnTo>
                    <a:pt x="198120" y="57404"/>
                  </a:lnTo>
                  <a:lnTo>
                    <a:pt x="198120" y="13246"/>
                  </a:lnTo>
                  <a:lnTo>
                    <a:pt x="197535" y="12446"/>
                  </a:lnTo>
                  <a:lnTo>
                    <a:pt x="192189" y="7874"/>
                  </a:lnTo>
                  <a:lnTo>
                    <a:pt x="186156" y="5118"/>
                  </a:lnTo>
                  <a:lnTo>
                    <a:pt x="179451" y="4191"/>
                  </a:lnTo>
                  <a:lnTo>
                    <a:pt x="172808" y="5118"/>
                  </a:lnTo>
                  <a:lnTo>
                    <a:pt x="148856" y="45999"/>
                  </a:lnTo>
                  <a:lnTo>
                    <a:pt x="148336" y="57404"/>
                  </a:lnTo>
                  <a:lnTo>
                    <a:pt x="148856" y="68821"/>
                  </a:lnTo>
                  <a:lnTo>
                    <a:pt x="166814" y="106984"/>
                  </a:lnTo>
                  <a:lnTo>
                    <a:pt x="179451" y="110617"/>
                  </a:lnTo>
                  <a:lnTo>
                    <a:pt x="186156" y="109715"/>
                  </a:lnTo>
                  <a:lnTo>
                    <a:pt x="192189" y="106984"/>
                  </a:lnTo>
                  <a:lnTo>
                    <a:pt x="197535" y="102425"/>
                  </a:lnTo>
                  <a:lnTo>
                    <a:pt x="198958" y="100457"/>
                  </a:lnTo>
                  <a:lnTo>
                    <a:pt x="202184" y="96012"/>
                  </a:lnTo>
                  <a:lnTo>
                    <a:pt x="205917" y="88112"/>
                  </a:lnTo>
                  <a:lnTo>
                    <a:pt x="208572" y="79044"/>
                  </a:lnTo>
                  <a:lnTo>
                    <a:pt x="210159" y="68821"/>
                  </a:lnTo>
                  <a:lnTo>
                    <a:pt x="210693" y="57404"/>
                  </a:lnTo>
                  <a:close/>
                </a:path>
                <a:path w="656589" h="111125">
                  <a:moveTo>
                    <a:pt x="260858" y="5842"/>
                  </a:moveTo>
                  <a:lnTo>
                    <a:pt x="234823" y="8382"/>
                  </a:lnTo>
                  <a:lnTo>
                    <a:pt x="234823" y="16891"/>
                  </a:lnTo>
                  <a:lnTo>
                    <a:pt x="248920" y="16891"/>
                  </a:lnTo>
                  <a:lnTo>
                    <a:pt x="248920" y="108077"/>
                  </a:lnTo>
                  <a:lnTo>
                    <a:pt x="260858" y="108077"/>
                  </a:lnTo>
                  <a:lnTo>
                    <a:pt x="260858" y="5842"/>
                  </a:lnTo>
                  <a:close/>
                </a:path>
                <a:path w="656589" h="111125">
                  <a:moveTo>
                    <a:pt x="340106" y="5842"/>
                  </a:moveTo>
                  <a:lnTo>
                    <a:pt x="314071" y="8382"/>
                  </a:lnTo>
                  <a:lnTo>
                    <a:pt x="314071" y="16891"/>
                  </a:lnTo>
                  <a:lnTo>
                    <a:pt x="328168" y="16891"/>
                  </a:lnTo>
                  <a:lnTo>
                    <a:pt x="328168" y="108077"/>
                  </a:lnTo>
                  <a:lnTo>
                    <a:pt x="340106" y="108077"/>
                  </a:lnTo>
                  <a:lnTo>
                    <a:pt x="340106" y="5842"/>
                  </a:lnTo>
                  <a:close/>
                </a:path>
                <a:path w="656589" h="111125">
                  <a:moveTo>
                    <a:pt x="399034" y="91186"/>
                  </a:moveTo>
                  <a:lnTo>
                    <a:pt x="384175" y="91186"/>
                  </a:lnTo>
                  <a:lnTo>
                    <a:pt x="384175" y="108077"/>
                  </a:lnTo>
                  <a:lnTo>
                    <a:pt x="399034" y="108077"/>
                  </a:lnTo>
                  <a:lnTo>
                    <a:pt x="399034" y="91186"/>
                  </a:lnTo>
                  <a:close/>
                </a:path>
                <a:path w="656589" h="111125">
                  <a:moveTo>
                    <a:pt x="469011" y="94234"/>
                  </a:moveTo>
                  <a:lnTo>
                    <a:pt x="463296" y="97282"/>
                  </a:lnTo>
                  <a:lnTo>
                    <a:pt x="457708" y="98933"/>
                  </a:lnTo>
                  <a:lnTo>
                    <a:pt x="446151" y="98933"/>
                  </a:lnTo>
                  <a:lnTo>
                    <a:pt x="441325" y="96266"/>
                  </a:lnTo>
                  <a:lnTo>
                    <a:pt x="437515" y="91186"/>
                  </a:lnTo>
                  <a:lnTo>
                    <a:pt x="433705" y="85979"/>
                  </a:lnTo>
                  <a:lnTo>
                    <a:pt x="431800" y="79248"/>
                  </a:lnTo>
                  <a:lnTo>
                    <a:pt x="431876" y="61937"/>
                  </a:lnTo>
                  <a:lnTo>
                    <a:pt x="433705" y="55372"/>
                  </a:lnTo>
                  <a:lnTo>
                    <a:pt x="437388" y="50165"/>
                  </a:lnTo>
                  <a:lnTo>
                    <a:pt x="440944" y="44958"/>
                  </a:lnTo>
                  <a:lnTo>
                    <a:pt x="445897" y="42418"/>
                  </a:lnTo>
                  <a:lnTo>
                    <a:pt x="456184" y="42418"/>
                  </a:lnTo>
                  <a:lnTo>
                    <a:pt x="461645" y="43561"/>
                  </a:lnTo>
                  <a:lnTo>
                    <a:pt x="468249" y="45720"/>
                  </a:lnTo>
                  <a:lnTo>
                    <a:pt x="468249" y="42418"/>
                  </a:lnTo>
                  <a:lnTo>
                    <a:pt x="468249" y="34544"/>
                  </a:lnTo>
                  <a:lnTo>
                    <a:pt x="462026" y="32893"/>
                  </a:lnTo>
                  <a:lnTo>
                    <a:pt x="456311" y="32131"/>
                  </a:lnTo>
                  <a:lnTo>
                    <a:pt x="451231" y="32131"/>
                  </a:lnTo>
                  <a:lnTo>
                    <a:pt x="418985" y="61937"/>
                  </a:lnTo>
                  <a:lnTo>
                    <a:pt x="418465" y="70485"/>
                  </a:lnTo>
                  <a:lnTo>
                    <a:pt x="418998" y="78613"/>
                  </a:lnTo>
                  <a:lnTo>
                    <a:pt x="440309" y="109728"/>
                  </a:lnTo>
                  <a:lnTo>
                    <a:pt x="454787" y="109728"/>
                  </a:lnTo>
                  <a:lnTo>
                    <a:pt x="461391" y="108458"/>
                  </a:lnTo>
                  <a:lnTo>
                    <a:pt x="469011" y="105791"/>
                  </a:lnTo>
                  <a:lnTo>
                    <a:pt x="469011" y="98933"/>
                  </a:lnTo>
                  <a:lnTo>
                    <a:pt x="469011" y="94234"/>
                  </a:lnTo>
                  <a:close/>
                </a:path>
                <a:path w="656589" h="111125">
                  <a:moveTo>
                    <a:pt x="526161" y="82296"/>
                  </a:moveTo>
                  <a:lnTo>
                    <a:pt x="524764" y="77978"/>
                  </a:lnTo>
                  <a:lnTo>
                    <a:pt x="522097" y="74549"/>
                  </a:lnTo>
                  <a:lnTo>
                    <a:pt x="519430" y="70993"/>
                  </a:lnTo>
                  <a:lnTo>
                    <a:pt x="514858" y="67818"/>
                  </a:lnTo>
                  <a:lnTo>
                    <a:pt x="508381" y="64643"/>
                  </a:lnTo>
                  <a:lnTo>
                    <a:pt x="502666" y="61976"/>
                  </a:lnTo>
                  <a:lnTo>
                    <a:pt x="496824" y="59182"/>
                  </a:lnTo>
                  <a:lnTo>
                    <a:pt x="493903" y="55753"/>
                  </a:lnTo>
                  <a:lnTo>
                    <a:pt x="493903" y="48768"/>
                  </a:lnTo>
                  <a:lnTo>
                    <a:pt x="495046" y="46482"/>
                  </a:lnTo>
                  <a:lnTo>
                    <a:pt x="497078" y="44831"/>
                  </a:lnTo>
                  <a:lnTo>
                    <a:pt x="499110" y="43053"/>
                  </a:lnTo>
                  <a:lnTo>
                    <a:pt x="501904" y="42164"/>
                  </a:lnTo>
                  <a:lnTo>
                    <a:pt x="509270" y="42164"/>
                  </a:lnTo>
                  <a:lnTo>
                    <a:pt x="514604" y="43307"/>
                  </a:lnTo>
                  <a:lnTo>
                    <a:pt x="521208" y="45593"/>
                  </a:lnTo>
                  <a:lnTo>
                    <a:pt x="521208" y="42164"/>
                  </a:lnTo>
                  <a:lnTo>
                    <a:pt x="521208" y="34290"/>
                  </a:lnTo>
                  <a:lnTo>
                    <a:pt x="518668" y="33782"/>
                  </a:lnTo>
                  <a:lnTo>
                    <a:pt x="513334" y="32639"/>
                  </a:lnTo>
                  <a:lnTo>
                    <a:pt x="508762" y="32131"/>
                  </a:lnTo>
                  <a:lnTo>
                    <a:pt x="498094" y="32131"/>
                  </a:lnTo>
                  <a:lnTo>
                    <a:pt x="492633" y="33909"/>
                  </a:lnTo>
                  <a:lnTo>
                    <a:pt x="488569" y="37719"/>
                  </a:lnTo>
                  <a:lnTo>
                    <a:pt x="484505" y="41402"/>
                  </a:lnTo>
                  <a:lnTo>
                    <a:pt x="482473" y="46482"/>
                  </a:lnTo>
                  <a:lnTo>
                    <a:pt x="482473" y="52959"/>
                  </a:lnTo>
                  <a:lnTo>
                    <a:pt x="511048" y="80264"/>
                  </a:lnTo>
                  <a:lnTo>
                    <a:pt x="514223" y="84074"/>
                  </a:lnTo>
                  <a:lnTo>
                    <a:pt x="514223" y="91821"/>
                  </a:lnTo>
                  <a:lnTo>
                    <a:pt x="513080" y="94361"/>
                  </a:lnTo>
                  <a:lnTo>
                    <a:pt x="510921" y="96520"/>
                  </a:lnTo>
                  <a:lnTo>
                    <a:pt x="508635" y="98552"/>
                  </a:lnTo>
                  <a:lnTo>
                    <a:pt x="505841" y="99695"/>
                  </a:lnTo>
                  <a:lnTo>
                    <a:pt x="496697" y="99695"/>
                  </a:lnTo>
                  <a:lnTo>
                    <a:pt x="489966" y="97409"/>
                  </a:lnTo>
                  <a:lnTo>
                    <a:pt x="482092" y="93091"/>
                  </a:lnTo>
                  <a:lnTo>
                    <a:pt x="482092" y="105537"/>
                  </a:lnTo>
                  <a:lnTo>
                    <a:pt x="489966" y="108331"/>
                  </a:lnTo>
                  <a:lnTo>
                    <a:pt x="496443" y="109728"/>
                  </a:lnTo>
                  <a:lnTo>
                    <a:pt x="509016" y="109728"/>
                  </a:lnTo>
                  <a:lnTo>
                    <a:pt x="514731" y="107696"/>
                  </a:lnTo>
                  <a:lnTo>
                    <a:pt x="523455" y="99695"/>
                  </a:lnTo>
                  <a:lnTo>
                    <a:pt x="523875" y="99314"/>
                  </a:lnTo>
                  <a:lnTo>
                    <a:pt x="526161" y="93980"/>
                  </a:lnTo>
                  <a:lnTo>
                    <a:pt x="526161" y="82296"/>
                  </a:lnTo>
                  <a:close/>
                </a:path>
                <a:path w="656589" h="111125">
                  <a:moveTo>
                    <a:pt x="599821" y="33782"/>
                  </a:moveTo>
                  <a:lnTo>
                    <a:pt x="588772" y="33782"/>
                  </a:lnTo>
                  <a:lnTo>
                    <a:pt x="568706" y="91567"/>
                  </a:lnTo>
                  <a:lnTo>
                    <a:pt x="549656" y="33782"/>
                  </a:lnTo>
                  <a:lnTo>
                    <a:pt x="537845" y="33782"/>
                  </a:lnTo>
                  <a:lnTo>
                    <a:pt x="562102" y="108077"/>
                  </a:lnTo>
                  <a:lnTo>
                    <a:pt x="574040" y="108077"/>
                  </a:lnTo>
                  <a:lnTo>
                    <a:pt x="599821" y="33782"/>
                  </a:lnTo>
                  <a:close/>
                </a:path>
                <a:path w="656589" h="111125">
                  <a:moveTo>
                    <a:pt x="656336" y="0"/>
                  </a:moveTo>
                  <a:lnTo>
                    <a:pt x="617982" y="0"/>
                  </a:lnTo>
                  <a:lnTo>
                    <a:pt x="625602" y="37211"/>
                  </a:lnTo>
                  <a:lnTo>
                    <a:pt x="648589" y="37211"/>
                  </a:lnTo>
                  <a:lnTo>
                    <a:pt x="656336" y="0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979159" y="5149722"/>
              <a:ext cx="51435" cy="128905"/>
            </a:xfrm>
            <a:custGeom>
              <a:avLst/>
              <a:gdLst/>
              <a:ahLst/>
              <a:cxnLst/>
              <a:rect l="l" t="t" r="r" b="b"/>
              <a:pathLst>
                <a:path w="51435" h="128904">
                  <a:moveTo>
                    <a:pt x="0" y="0"/>
                  </a:moveTo>
                  <a:lnTo>
                    <a:pt x="0" y="9271"/>
                  </a:lnTo>
                  <a:lnTo>
                    <a:pt x="7502" y="14817"/>
                  </a:lnTo>
                  <a:lnTo>
                    <a:pt x="13827" y="20589"/>
                  </a:lnTo>
                  <a:lnTo>
                    <a:pt x="29717" y="64135"/>
                  </a:lnTo>
                  <a:lnTo>
                    <a:pt x="29309" y="73108"/>
                  </a:lnTo>
                  <a:lnTo>
                    <a:pt x="7502" y="113452"/>
                  </a:lnTo>
                  <a:lnTo>
                    <a:pt x="0" y="118999"/>
                  </a:lnTo>
                  <a:lnTo>
                    <a:pt x="0" y="128397"/>
                  </a:lnTo>
                  <a:lnTo>
                    <a:pt x="37464" y="100964"/>
                  </a:lnTo>
                  <a:lnTo>
                    <a:pt x="51307" y="64135"/>
                  </a:lnTo>
                  <a:lnTo>
                    <a:pt x="50448" y="54486"/>
                  </a:lnTo>
                  <a:lnTo>
                    <a:pt x="29914" y="19109"/>
                  </a:lnTo>
                  <a:lnTo>
                    <a:pt x="11193" y="5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914400" y="6177279"/>
            <a:ext cx="5943600" cy="421005"/>
            <a:chOff x="914400" y="6177279"/>
            <a:chExt cx="5943600" cy="421005"/>
          </a:xfrm>
        </p:grpSpPr>
        <p:sp>
          <p:nvSpPr>
            <p:cNvPr id="48" name="object 48"/>
            <p:cNvSpPr/>
            <p:nvPr/>
          </p:nvSpPr>
          <p:spPr>
            <a:xfrm>
              <a:off x="914400" y="6177279"/>
              <a:ext cx="5943600" cy="421005"/>
            </a:xfrm>
            <a:custGeom>
              <a:avLst/>
              <a:gdLst/>
              <a:ahLst/>
              <a:cxnLst/>
              <a:rect l="l" t="t" r="r" b="b"/>
              <a:pathLst>
                <a:path w="5943600" h="421004">
                  <a:moveTo>
                    <a:pt x="5918200" y="0"/>
                  </a:moveTo>
                  <a:lnTo>
                    <a:pt x="25400" y="0"/>
                  </a:lnTo>
                  <a:lnTo>
                    <a:pt x="15240" y="1905"/>
                  </a:lnTo>
                  <a:lnTo>
                    <a:pt x="7619" y="7620"/>
                  </a:lnTo>
                  <a:lnTo>
                    <a:pt x="1905" y="15875"/>
                  </a:lnTo>
                  <a:lnTo>
                    <a:pt x="0" y="25400"/>
                  </a:lnTo>
                  <a:lnTo>
                    <a:pt x="0" y="395605"/>
                  </a:lnTo>
                  <a:lnTo>
                    <a:pt x="1905" y="405765"/>
                  </a:lnTo>
                  <a:lnTo>
                    <a:pt x="7619" y="414020"/>
                  </a:lnTo>
                  <a:lnTo>
                    <a:pt x="15240" y="419100"/>
                  </a:lnTo>
                  <a:lnTo>
                    <a:pt x="25400" y="421005"/>
                  </a:lnTo>
                  <a:lnTo>
                    <a:pt x="5918200" y="421005"/>
                  </a:lnTo>
                  <a:lnTo>
                    <a:pt x="5928359" y="419100"/>
                  </a:lnTo>
                  <a:lnTo>
                    <a:pt x="5935980" y="414020"/>
                  </a:lnTo>
                  <a:lnTo>
                    <a:pt x="5941695" y="405765"/>
                  </a:lnTo>
                  <a:lnTo>
                    <a:pt x="5943600" y="395605"/>
                  </a:lnTo>
                  <a:lnTo>
                    <a:pt x="5943600" y="25400"/>
                  </a:lnTo>
                  <a:lnTo>
                    <a:pt x="5941695" y="15875"/>
                  </a:lnTo>
                  <a:lnTo>
                    <a:pt x="5935980" y="7620"/>
                  </a:lnTo>
                  <a:lnTo>
                    <a:pt x="5928359" y="1905"/>
                  </a:lnTo>
                  <a:lnTo>
                    <a:pt x="591820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26464" y="6189979"/>
              <a:ext cx="5918200" cy="395605"/>
            </a:xfrm>
            <a:custGeom>
              <a:avLst/>
              <a:gdLst/>
              <a:ahLst/>
              <a:cxnLst/>
              <a:rect l="l" t="t" r="r" b="b"/>
              <a:pathLst>
                <a:path w="5918200" h="395604">
                  <a:moveTo>
                    <a:pt x="5912485" y="0"/>
                  </a:moveTo>
                  <a:lnTo>
                    <a:pt x="5715" y="0"/>
                  </a:lnTo>
                  <a:lnTo>
                    <a:pt x="0" y="5715"/>
                  </a:lnTo>
                  <a:lnTo>
                    <a:pt x="0" y="389890"/>
                  </a:lnTo>
                  <a:lnTo>
                    <a:pt x="5715" y="395605"/>
                  </a:lnTo>
                  <a:lnTo>
                    <a:pt x="5912485" y="395605"/>
                  </a:lnTo>
                  <a:lnTo>
                    <a:pt x="5918200" y="389890"/>
                  </a:lnTo>
                  <a:lnTo>
                    <a:pt x="5918200" y="5715"/>
                  </a:lnTo>
                  <a:lnTo>
                    <a:pt x="5912485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59966" y="6220586"/>
              <a:ext cx="209676" cy="9906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042922" y="6220586"/>
              <a:ext cx="940942" cy="12852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67939" y="6226174"/>
              <a:ext cx="110998" cy="93472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72451" y="6220586"/>
              <a:ext cx="780910" cy="316357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247135" y="6220586"/>
              <a:ext cx="264795" cy="99060"/>
            </a:xfrm>
            <a:custGeom>
              <a:avLst/>
              <a:gdLst/>
              <a:ahLst/>
              <a:cxnLst/>
              <a:rect l="l" t="t" r="r" b="b"/>
              <a:pathLst>
                <a:path w="264795" h="99060">
                  <a:moveTo>
                    <a:pt x="29844" y="31876"/>
                  </a:moveTo>
                  <a:lnTo>
                    <a:pt x="25146" y="31876"/>
                  </a:lnTo>
                  <a:lnTo>
                    <a:pt x="6476" y="32512"/>
                  </a:lnTo>
                  <a:lnTo>
                    <a:pt x="5587" y="36067"/>
                  </a:lnTo>
                  <a:lnTo>
                    <a:pt x="8254" y="36195"/>
                  </a:lnTo>
                  <a:lnTo>
                    <a:pt x="10160" y="36449"/>
                  </a:lnTo>
                  <a:lnTo>
                    <a:pt x="11302" y="36829"/>
                  </a:lnTo>
                  <a:lnTo>
                    <a:pt x="12318" y="37211"/>
                  </a:lnTo>
                  <a:lnTo>
                    <a:pt x="13208" y="37718"/>
                  </a:lnTo>
                  <a:lnTo>
                    <a:pt x="13588" y="38353"/>
                  </a:lnTo>
                  <a:lnTo>
                    <a:pt x="14097" y="39115"/>
                  </a:lnTo>
                  <a:lnTo>
                    <a:pt x="14350" y="40132"/>
                  </a:lnTo>
                  <a:lnTo>
                    <a:pt x="14331" y="42925"/>
                  </a:lnTo>
                  <a:lnTo>
                    <a:pt x="14097" y="44450"/>
                  </a:lnTo>
                  <a:lnTo>
                    <a:pt x="13588" y="46482"/>
                  </a:lnTo>
                  <a:lnTo>
                    <a:pt x="13208" y="48513"/>
                  </a:lnTo>
                  <a:lnTo>
                    <a:pt x="12573" y="51180"/>
                  </a:lnTo>
                  <a:lnTo>
                    <a:pt x="0" y="97916"/>
                  </a:lnTo>
                  <a:lnTo>
                    <a:pt x="14224" y="97916"/>
                  </a:lnTo>
                  <a:lnTo>
                    <a:pt x="21716" y="68325"/>
                  </a:lnTo>
                  <a:lnTo>
                    <a:pt x="22860" y="63880"/>
                  </a:lnTo>
                  <a:lnTo>
                    <a:pt x="24384" y="60198"/>
                  </a:lnTo>
                  <a:lnTo>
                    <a:pt x="26415" y="57276"/>
                  </a:lnTo>
                  <a:lnTo>
                    <a:pt x="28321" y="54228"/>
                  </a:lnTo>
                  <a:lnTo>
                    <a:pt x="30861" y="51180"/>
                  </a:lnTo>
                  <a:lnTo>
                    <a:pt x="32075" y="49911"/>
                  </a:lnTo>
                  <a:lnTo>
                    <a:pt x="25400" y="49911"/>
                  </a:lnTo>
                  <a:lnTo>
                    <a:pt x="24384" y="49657"/>
                  </a:lnTo>
                  <a:lnTo>
                    <a:pt x="29844" y="31876"/>
                  </a:lnTo>
                  <a:close/>
                </a:path>
                <a:path w="264795" h="99060">
                  <a:moveTo>
                    <a:pt x="71334" y="39370"/>
                  </a:moveTo>
                  <a:lnTo>
                    <a:pt x="52324" y="39370"/>
                  </a:lnTo>
                  <a:lnTo>
                    <a:pt x="54483" y="40132"/>
                  </a:lnTo>
                  <a:lnTo>
                    <a:pt x="55879" y="41655"/>
                  </a:lnTo>
                  <a:lnTo>
                    <a:pt x="57150" y="42925"/>
                  </a:lnTo>
                  <a:lnTo>
                    <a:pt x="57785" y="45212"/>
                  </a:lnTo>
                  <a:lnTo>
                    <a:pt x="57731" y="51180"/>
                  </a:lnTo>
                  <a:lnTo>
                    <a:pt x="57530" y="53086"/>
                  </a:lnTo>
                  <a:lnTo>
                    <a:pt x="56261" y="58420"/>
                  </a:lnTo>
                  <a:lnTo>
                    <a:pt x="55625" y="60960"/>
                  </a:lnTo>
                  <a:lnTo>
                    <a:pt x="54863" y="63118"/>
                  </a:lnTo>
                  <a:lnTo>
                    <a:pt x="44450" y="97916"/>
                  </a:lnTo>
                  <a:lnTo>
                    <a:pt x="70358" y="97916"/>
                  </a:lnTo>
                  <a:lnTo>
                    <a:pt x="70992" y="94614"/>
                  </a:lnTo>
                  <a:lnTo>
                    <a:pt x="68325" y="94361"/>
                  </a:lnTo>
                  <a:lnTo>
                    <a:pt x="66548" y="93979"/>
                  </a:lnTo>
                  <a:lnTo>
                    <a:pt x="65404" y="93599"/>
                  </a:lnTo>
                  <a:lnTo>
                    <a:pt x="64135" y="93217"/>
                  </a:lnTo>
                  <a:lnTo>
                    <a:pt x="63373" y="92583"/>
                  </a:lnTo>
                  <a:lnTo>
                    <a:pt x="62737" y="91821"/>
                  </a:lnTo>
                  <a:lnTo>
                    <a:pt x="62229" y="91059"/>
                  </a:lnTo>
                  <a:lnTo>
                    <a:pt x="61975" y="89915"/>
                  </a:lnTo>
                  <a:lnTo>
                    <a:pt x="61975" y="86740"/>
                  </a:lnTo>
                  <a:lnTo>
                    <a:pt x="62484" y="84074"/>
                  </a:lnTo>
                  <a:lnTo>
                    <a:pt x="63373" y="80772"/>
                  </a:lnTo>
                  <a:lnTo>
                    <a:pt x="70230" y="56387"/>
                  </a:lnTo>
                  <a:lnTo>
                    <a:pt x="70738" y="54863"/>
                  </a:lnTo>
                  <a:lnTo>
                    <a:pt x="71144" y="53086"/>
                  </a:lnTo>
                  <a:lnTo>
                    <a:pt x="71881" y="49275"/>
                  </a:lnTo>
                  <a:lnTo>
                    <a:pt x="71954" y="48260"/>
                  </a:lnTo>
                  <a:lnTo>
                    <a:pt x="72009" y="41148"/>
                  </a:lnTo>
                  <a:lnTo>
                    <a:pt x="71334" y="39370"/>
                  </a:lnTo>
                  <a:close/>
                </a:path>
                <a:path w="264795" h="99060">
                  <a:moveTo>
                    <a:pt x="61087" y="31368"/>
                  </a:moveTo>
                  <a:lnTo>
                    <a:pt x="50800" y="31368"/>
                  </a:lnTo>
                  <a:lnTo>
                    <a:pt x="45847" y="32892"/>
                  </a:lnTo>
                  <a:lnTo>
                    <a:pt x="35940" y="38988"/>
                  </a:lnTo>
                  <a:lnTo>
                    <a:pt x="30734" y="43687"/>
                  </a:lnTo>
                  <a:lnTo>
                    <a:pt x="25400" y="49911"/>
                  </a:lnTo>
                  <a:lnTo>
                    <a:pt x="32075" y="49911"/>
                  </a:lnTo>
                  <a:lnTo>
                    <a:pt x="33654" y="48260"/>
                  </a:lnTo>
                  <a:lnTo>
                    <a:pt x="36575" y="45338"/>
                  </a:lnTo>
                  <a:lnTo>
                    <a:pt x="39369" y="43052"/>
                  </a:lnTo>
                  <a:lnTo>
                    <a:pt x="42037" y="41655"/>
                  </a:lnTo>
                  <a:lnTo>
                    <a:pt x="44703" y="40132"/>
                  </a:lnTo>
                  <a:lnTo>
                    <a:pt x="47243" y="39370"/>
                  </a:lnTo>
                  <a:lnTo>
                    <a:pt x="71334" y="39370"/>
                  </a:lnTo>
                  <a:lnTo>
                    <a:pt x="70612" y="37464"/>
                  </a:lnTo>
                  <a:lnTo>
                    <a:pt x="67944" y="35051"/>
                  </a:lnTo>
                  <a:lnTo>
                    <a:pt x="65150" y="32638"/>
                  </a:lnTo>
                  <a:lnTo>
                    <a:pt x="61087" y="31368"/>
                  </a:lnTo>
                  <a:close/>
                </a:path>
                <a:path w="264795" h="99060">
                  <a:moveTo>
                    <a:pt x="119761" y="32512"/>
                  </a:moveTo>
                  <a:lnTo>
                    <a:pt x="93852" y="32512"/>
                  </a:lnTo>
                  <a:lnTo>
                    <a:pt x="93217" y="35940"/>
                  </a:lnTo>
                  <a:lnTo>
                    <a:pt x="96647" y="36067"/>
                  </a:lnTo>
                  <a:lnTo>
                    <a:pt x="98933" y="36702"/>
                  </a:lnTo>
                  <a:lnTo>
                    <a:pt x="100202" y="37464"/>
                  </a:lnTo>
                  <a:lnTo>
                    <a:pt x="101600" y="38226"/>
                  </a:lnTo>
                  <a:lnTo>
                    <a:pt x="102235" y="39750"/>
                  </a:lnTo>
                  <a:lnTo>
                    <a:pt x="93344" y="75946"/>
                  </a:lnTo>
                  <a:lnTo>
                    <a:pt x="92963" y="77850"/>
                  </a:lnTo>
                  <a:lnTo>
                    <a:pt x="92684" y="79755"/>
                  </a:lnTo>
                  <a:lnTo>
                    <a:pt x="92328" y="81534"/>
                  </a:lnTo>
                  <a:lnTo>
                    <a:pt x="92201" y="89280"/>
                  </a:lnTo>
                  <a:lnTo>
                    <a:pt x="93599" y="92963"/>
                  </a:lnTo>
                  <a:lnTo>
                    <a:pt x="96265" y="95376"/>
                  </a:lnTo>
                  <a:lnTo>
                    <a:pt x="99060" y="97789"/>
                  </a:lnTo>
                  <a:lnTo>
                    <a:pt x="103124" y="99060"/>
                  </a:lnTo>
                  <a:lnTo>
                    <a:pt x="113411" y="99060"/>
                  </a:lnTo>
                  <a:lnTo>
                    <a:pt x="118363" y="97536"/>
                  </a:lnTo>
                  <a:lnTo>
                    <a:pt x="123443" y="94487"/>
                  </a:lnTo>
                  <a:lnTo>
                    <a:pt x="128397" y="91439"/>
                  </a:lnTo>
                  <a:lnTo>
                    <a:pt x="128808" y="91059"/>
                  </a:lnTo>
                  <a:lnTo>
                    <a:pt x="111887" y="91059"/>
                  </a:lnTo>
                  <a:lnTo>
                    <a:pt x="109727" y="90297"/>
                  </a:lnTo>
                  <a:lnTo>
                    <a:pt x="108458" y="88900"/>
                  </a:lnTo>
                  <a:lnTo>
                    <a:pt x="107061" y="87502"/>
                  </a:lnTo>
                  <a:lnTo>
                    <a:pt x="106425" y="85089"/>
                  </a:lnTo>
                  <a:lnTo>
                    <a:pt x="106482" y="79248"/>
                  </a:lnTo>
                  <a:lnTo>
                    <a:pt x="106679" y="77470"/>
                  </a:lnTo>
                  <a:lnTo>
                    <a:pt x="107314" y="74929"/>
                  </a:lnTo>
                  <a:lnTo>
                    <a:pt x="107823" y="72389"/>
                  </a:lnTo>
                  <a:lnTo>
                    <a:pt x="119761" y="32512"/>
                  </a:lnTo>
                  <a:close/>
                </a:path>
                <a:path w="264795" h="99060">
                  <a:moveTo>
                    <a:pt x="151384" y="80517"/>
                  </a:moveTo>
                  <a:lnTo>
                    <a:pt x="138811" y="80517"/>
                  </a:lnTo>
                  <a:lnTo>
                    <a:pt x="139826" y="80772"/>
                  </a:lnTo>
                  <a:lnTo>
                    <a:pt x="134619" y="97916"/>
                  </a:lnTo>
                  <a:lnTo>
                    <a:pt x="158114" y="97916"/>
                  </a:lnTo>
                  <a:lnTo>
                    <a:pt x="159003" y="94614"/>
                  </a:lnTo>
                  <a:lnTo>
                    <a:pt x="155448" y="94361"/>
                  </a:lnTo>
                  <a:lnTo>
                    <a:pt x="153035" y="93852"/>
                  </a:lnTo>
                  <a:lnTo>
                    <a:pt x="150494" y="92328"/>
                  </a:lnTo>
                  <a:lnTo>
                    <a:pt x="149917" y="91059"/>
                  </a:lnTo>
                  <a:lnTo>
                    <a:pt x="150016" y="86740"/>
                  </a:lnTo>
                  <a:lnTo>
                    <a:pt x="150113" y="86105"/>
                  </a:lnTo>
                  <a:lnTo>
                    <a:pt x="150494" y="84074"/>
                  </a:lnTo>
                  <a:lnTo>
                    <a:pt x="151384" y="80517"/>
                  </a:lnTo>
                  <a:close/>
                </a:path>
                <a:path w="264795" h="99060">
                  <a:moveTo>
                    <a:pt x="164211" y="32512"/>
                  </a:moveTo>
                  <a:lnTo>
                    <a:pt x="149987" y="32512"/>
                  </a:lnTo>
                  <a:lnTo>
                    <a:pt x="142493" y="62229"/>
                  </a:lnTo>
                  <a:lnTo>
                    <a:pt x="141477" y="66166"/>
                  </a:lnTo>
                  <a:lnTo>
                    <a:pt x="140080" y="69596"/>
                  </a:lnTo>
                  <a:lnTo>
                    <a:pt x="138302" y="72389"/>
                  </a:lnTo>
                  <a:lnTo>
                    <a:pt x="136525" y="75311"/>
                  </a:lnTo>
                  <a:lnTo>
                    <a:pt x="134112" y="78359"/>
                  </a:lnTo>
                  <a:lnTo>
                    <a:pt x="131063" y="81534"/>
                  </a:lnTo>
                  <a:lnTo>
                    <a:pt x="128015" y="84836"/>
                  </a:lnTo>
                  <a:lnTo>
                    <a:pt x="125094" y="87122"/>
                  </a:lnTo>
                  <a:lnTo>
                    <a:pt x="122300" y="88646"/>
                  </a:lnTo>
                  <a:lnTo>
                    <a:pt x="119634" y="90297"/>
                  </a:lnTo>
                  <a:lnTo>
                    <a:pt x="117093" y="91059"/>
                  </a:lnTo>
                  <a:lnTo>
                    <a:pt x="128808" y="91059"/>
                  </a:lnTo>
                  <a:lnTo>
                    <a:pt x="133476" y="86740"/>
                  </a:lnTo>
                  <a:lnTo>
                    <a:pt x="138811" y="80517"/>
                  </a:lnTo>
                  <a:lnTo>
                    <a:pt x="151384" y="80517"/>
                  </a:lnTo>
                  <a:lnTo>
                    <a:pt x="151637" y="79248"/>
                  </a:lnTo>
                  <a:lnTo>
                    <a:pt x="164211" y="32512"/>
                  </a:lnTo>
                  <a:close/>
                </a:path>
                <a:path w="264795" h="99060">
                  <a:moveTo>
                    <a:pt x="219075" y="0"/>
                  </a:moveTo>
                  <a:lnTo>
                    <a:pt x="214249" y="0"/>
                  </a:lnTo>
                  <a:lnTo>
                    <a:pt x="193548" y="635"/>
                  </a:lnTo>
                  <a:lnTo>
                    <a:pt x="192531" y="4190"/>
                  </a:lnTo>
                  <a:lnTo>
                    <a:pt x="195452" y="4317"/>
                  </a:lnTo>
                  <a:lnTo>
                    <a:pt x="197485" y="4572"/>
                  </a:lnTo>
                  <a:lnTo>
                    <a:pt x="198500" y="4825"/>
                  </a:lnTo>
                  <a:lnTo>
                    <a:pt x="199643" y="5207"/>
                  </a:lnTo>
                  <a:lnTo>
                    <a:pt x="200533" y="5714"/>
                  </a:lnTo>
                  <a:lnTo>
                    <a:pt x="201167" y="6476"/>
                  </a:lnTo>
                  <a:lnTo>
                    <a:pt x="201802" y="7112"/>
                  </a:lnTo>
                  <a:lnTo>
                    <a:pt x="202056" y="8127"/>
                  </a:lnTo>
                  <a:lnTo>
                    <a:pt x="202056" y="11049"/>
                  </a:lnTo>
                  <a:lnTo>
                    <a:pt x="201802" y="12826"/>
                  </a:lnTo>
                  <a:lnTo>
                    <a:pt x="201549" y="13842"/>
                  </a:lnTo>
                  <a:lnTo>
                    <a:pt x="201422" y="14859"/>
                  </a:lnTo>
                  <a:lnTo>
                    <a:pt x="201167" y="15748"/>
                  </a:lnTo>
                  <a:lnTo>
                    <a:pt x="200278" y="19303"/>
                  </a:lnTo>
                  <a:lnTo>
                    <a:pt x="179069" y="97916"/>
                  </a:lnTo>
                  <a:lnTo>
                    <a:pt x="204724" y="97916"/>
                  </a:lnTo>
                  <a:lnTo>
                    <a:pt x="205359" y="94614"/>
                  </a:lnTo>
                  <a:lnTo>
                    <a:pt x="202691" y="94361"/>
                  </a:lnTo>
                  <a:lnTo>
                    <a:pt x="200787" y="93979"/>
                  </a:lnTo>
                  <a:lnTo>
                    <a:pt x="198500" y="93217"/>
                  </a:lnTo>
                  <a:lnTo>
                    <a:pt x="197612" y="92583"/>
                  </a:lnTo>
                  <a:lnTo>
                    <a:pt x="196596" y="91059"/>
                  </a:lnTo>
                  <a:lnTo>
                    <a:pt x="196341" y="89915"/>
                  </a:lnTo>
                  <a:lnTo>
                    <a:pt x="196341" y="86867"/>
                  </a:lnTo>
                  <a:lnTo>
                    <a:pt x="196596" y="85725"/>
                  </a:lnTo>
                  <a:lnTo>
                    <a:pt x="196723" y="84709"/>
                  </a:lnTo>
                  <a:lnTo>
                    <a:pt x="197103" y="82930"/>
                  </a:lnTo>
                  <a:lnTo>
                    <a:pt x="197738" y="80772"/>
                  </a:lnTo>
                  <a:lnTo>
                    <a:pt x="219075" y="0"/>
                  </a:lnTo>
                  <a:close/>
                </a:path>
                <a:path w="264795" h="99060">
                  <a:moveTo>
                    <a:pt x="264794" y="0"/>
                  </a:moveTo>
                  <a:lnTo>
                    <a:pt x="259968" y="0"/>
                  </a:lnTo>
                  <a:lnTo>
                    <a:pt x="239267" y="635"/>
                  </a:lnTo>
                  <a:lnTo>
                    <a:pt x="238251" y="4190"/>
                  </a:lnTo>
                  <a:lnTo>
                    <a:pt x="241173" y="4317"/>
                  </a:lnTo>
                  <a:lnTo>
                    <a:pt x="243204" y="4572"/>
                  </a:lnTo>
                  <a:lnTo>
                    <a:pt x="244221" y="4825"/>
                  </a:lnTo>
                  <a:lnTo>
                    <a:pt x="245363" y="5207"/>
                  </a:lnTo>
                  <a:lnTo>
                    <a:pt x="246252" y="5714"/>
                  </a:lnTo>
                  <a:lnTo>
                    <a:pt x="246887" y="6476"/>
                  </a:lnTo>
                  <a:lnTo>
                    <a:pt x="247523" y="7112"/>
                  </a:lnTo>
                  <a:lnTo>
                    <a:pt x="247776" y="8127"/>
                  </a:lnTo>
                  <a:lnTo>
                    <a:pt x="247776" y="11049"/>
                  </a:lnTo>
                  <a:lnTo>
                    <a:pt x="247523" y="12826"/>
                  </a:lnTo>
                  <a:lnTo>
                    <a:pt x="247268" y="13842"/>
                  </a:lnTo>
                  <a:lnTo>
                    <a:pt x="247141" y="14859"/>
                  </a:lnTo>
                  <a:lnTo>
                    <a:pt x="246887" y="15748"/>
                  </a:lnTo>
                  <a:lnTo>
                    <a:pt x="245999" y="19303"/>
                  </a:lnTo>
                  <a:lnTo>
                    <a:pt x="224789" y="97916"/>
                  </a:lnTo>
                  <a:lnTo>
                    <a:pt x="250443" y="97916"/>
                  </a:lnTo>
                  <a:lnTo>
                    <a:pt x="251078" y="94614"/>
                  </a:lnTo>
                  <a:lnTo>
                    <a:pt x="248412" y="94361"/>
                  </a:lnTo>
                  <a:lnTo>
                    <a:pt x="246506" y="93979"/>
                  </a:lnTo>
                  <a:lnTo>
                    <a:pt x="244221" y="93217"/>
                  </a:lnTo>
                  <a:lnTo>
                    <a:pt x="243331" y="92583"/>
                  </a:lnTo>
                  <a:lnTo>
                    <a:pt x="242315" y="91059"/>
                  </a:lnTo>
                  <a:lnTo>
                    <a:pt x="242062" y="89915"/>
                  </a:lnTo>
                  <a:lnTo>
                    <a:pt x="242062" y="86867"/>
                  </a:lnTo>
                  <a:lnTo>
                    <a:pt x="242315" y="85725"/>
                  </a:lnTo>
                  <a:lnTo>
                    <a:pt x="242442" y="84709"/>
                  </a:lnTo>
                  <a:lnTo>
                    <a:pt x="242824" y="82930"/>
                  </a:lnTo>
                  <a:lnTo>
                    <a:pt x="243459" y="80772"/>
                  </a:lnTo>
                  <a:lnTo>
                    <a:pt x="264794" y="0"/>
                  </a:lnTo>
                  <a:close/>
                </a:path>
              </a:pathLst>
            </a:custGeom>
            <a:solidFill>
              <a:srgbClr val="3B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579114" y="6251955"/>
              <a:ext cx="151891" cy="6769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795776" y="6236207"/>
              <a:ext cx="233934" cy="83438"/>
            </a:xfrm>
            <a:prstGeom prst="rect">
              <a:avLst/>
            </a:prstGeom>
          </p:spPr>
        </p:pic>
      </p:grp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44676" y="938530"/>
            <a:ext cx="95250" cy="727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327" y="938530"/>
            <a:ext cx="387350" cy="72771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just">
              <a:lnSpc>
                <a:spcPct val="106100"/>
              </a:lnSpc>
              <a:spcBef>
                <a:spcPts val="2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11266" y="938530"/>
            <a:ext cx="387350" cy="72771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just">
              <a:lnSpc>
                <a:spcPct val="106100"/>
              </a:lnSpc>
              <a:spcBef>
                <a:spcPts val="2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44676" y="923289"/>
            <a:ext cx="23812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2540">
              <a:lnSpc>
                <a:spcPct val="101800"/>
              </a:lnSpc>
              <a:spcBef>
                <a:spcPts val="25"/>
              </a:spcBef>
            </a:pPr>
            <a:r>
              <a:rPr sz="1100" spc="150" dirty="0">
                <a:latin typeface="Lucida Sans Unicode"/>
                <a:cs typeface="Lucida Sans Unicode"/>
              </a:rPr>
              <a:t>.. 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8</a:t>
            </a:r>
            <a:r>
              <a:rPr sz="1100" spc="-150" dirty="0">
                <a:latin typeface="Lucida Sans Unicode"/>
                <a:cs typeface="Lucida Sans Unicode"/>
              </a:rPr>
              <a:t>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327" y="923289"/>
            <a:ext cx="38735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40640" algn="ctr">
              <a:lnSpc>
                <a:spcPct val="102299"/>
              </a:lnSpc>
              <a:spcBef>
                <a:spcPts val="20"/>
              </a:spcBef>
            </a:pPr>
            <a:r>
              <a:rPr sz="1100" spc="-240" dirty="0">
                <a:latin typeface="Lucida Sans Unicode"/>
                <a:cs typeface="Lucida Sans Unicode"/>
              </a:rPr>
              <a:t>… </a:t>
            </a:r>
            <a:r>
              <a:rPr sz="1100" spc="-23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11266" y="923289"/>
            <a:ext cx="38735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12700" marR="5080">
              <a:lnSpc>
                <a:spcPct val="102299"/>
              </a:lnSpc>
              <a:spcBef>
                <a:spcPts val="20"/>
              </a:spcBef>
            </a:pPr>
            <a:r>
              <a:rPr sz="1100" spc="-240" dirty="0">
                <a:latin typeface="Lucida Sans Unicode"/>
                <a:cs typeface="Lucida Sans Unicode"/>
              </a:rPr>
              <a:t>… </a:t>
            </a:r>
            <a:r>
              <a:rPr sz="1100" spc="-23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0766" y="2298319"/>
            <a:ext cx="4608830" cy="4672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Lucida Sans Unicode"/>
                <a:cs typeface="Lucida Sans Unicode"/>
              </a:rPr>
              <a:t>Worked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for</a:t>
            </a:r>
            <a:r>
              <a:rPr sz="1100" spc="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3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months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or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more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but</a:t>
            </a:r>
            <a:r>
              <a:rPr sz="1100" spc="5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less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than</a:t>
            </a:r>
            <a:r>
              <a:rPr sz="1100" spc="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6</a:t>
            </a:r>
            <a:r>
              <a:rPr sz="1100" spc="6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months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Males</a:t>
            </a:r>
            <a:r>
              <a:rPr sz="1100" spc="5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3213735" marR="1024890" algn="just">
              <a:lnSpc>
                <a:spcPct val="102699"/>
              </a:lnSpc>
              <a:spcBef>
                <a:spcPts val="15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3213735" marR="1024890" indent="46355" algn="ctr">
              <a:lnSpc>
                <a:spcPct val="102800"/>
              </a:lnSpc>
              <a:spcBef>
                <a:spcPts val="15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 </a:t>
            </a:r>
            <a:r>
              <a:rPr sz="1100" spc="-18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181225" algn="ctr">
              <a:lnSpc>
                <a:spcPct val="100000"/>
              </a:lnSpc>
              <a:spcBef>
                <a:spcPts val="190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  <a:p>
            <a:pPr marL="12700" algn="just">
              <a:lnSpc>
                <a:spcPct val="100000"/>
              </a:lnSpc>
              <a:spcBef>
                <a:spcPts val="1225"/>
              </a:spcBef>
            </a:pPr>
            <a:r>
              <a:rPr sz="1100" spc="-5" dirty="0">
                <a:latin typeface="Lucida Sans Unicode"/>
                <a:cs typeface="Lucida Sans Unicode"/>
              </a:rPr>
              <a:t>Worked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for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3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months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or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more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but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less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than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6</a:t>
            </a:r>
            <a:r>
              <a:rPr sz="1100" spc="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months</a:t>
            </a:r>
            <a:r>
              <a:rPr sz="1100" spc="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Females</a:t>
            </a:r>
            <a:r>
              <a:rPr sz="1100" spc="509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3213735" marR="1024890" algn="just">
              <a:lnSpc>
                <a:spcPct val="102299"/>
              </a:lnSpc>
              <a:spcBef>
                <a:spcPts val="2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3213735" marR="1024890" indent="46355" algn="ctr">
              <a:lnSpc>
                <a:spcPct val="102800"/>
              </a:lnSpc>
              <a:spcBef>
                <a:spcPts val="10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 </a:t>
            </a:r>
            <a:r>
              <a:rPr sz="1100" spc="-18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181225" algn="ctr">
              <a:lnSpc>
                <a:spcPct val="100000"/>
              </a:lnSpc>
              <a:spcBef>
                <a:spcPts val="190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  <a:p>
            <a:pPr marL="12700" algn="just">
              <a:lnSpc>
                <a:spcPct val="100000"/>
              </a:lnSpc>
              <a:spcBef>
                <a:spcPts val="1230"/>
              </a:spcBef>
            </a:pPr>
            <a:r>
              <a:rPr sz="1100" spc="-5" dirty="0">
                <a:latin typeface="Lucida Sans Unicode"/>
                <a:cs typeface="Lucida Sans Unicode"/>
              </a:rPr>
              <a:t>Worked</a:t>
            </a:r>
            <a:r>
              <a:rPr sz="1100" spc="8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for</a:t>
            </a:r>
            <a:r>
              <a:rPr sz="1100" spc="8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less</a:t>
            </a:r>
            <a:r>
              <a:rPr sz="1100" spc="6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than</a:t>
            </a:r>
            <a:r>
              <a:rPr sz="1100" spc="9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3</a:t>
            </a:r>
            <a:r>
              <a:rPr sz="1100" spc="8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months</a:t>
            </a:r>
            <a:r>
              <a:rPr sz="1100" spc="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9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Persons</a:t>
            </a:r>
            <a:r>
              <a:rPr sz="1100" spc="575" dirty="0">
                <a:latin typeface="Lucida Sans Unicode"/>
                <a:cs typeface="Lucida Sans Unicode"/>
              </a:rPr>
              <a:t> 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r>
              <a:rPr sz="1100" spc="2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4676" y="2472309"/>
            <a:ext cx="238125" cy="193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2540">
              <a:lnSpc>
                <a:spcPct val="101800"/>
              </a:lnSpc>
              <a:spcBef>
                <a:spcPts val="25"/>
              </a:spcBef>
            </a:pPr>
            <a:r>
              <a:rPr sz="1100" spc="150" dirty="0">
                <a:latin typeface="Lucida Sans Unicode"/>
                <a:cs typeface="Lucida Sans Unicode"/>
              </a:rPr>
              <a:t>.. 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8</a:t>
            </a:r>
            <a:r>
              <a:rPr sz="1100" spc="-150" dirty="0">
                <a:latin typeface="Lucida Sans Unicode"/>
                <a:cs typeface="Lucida Sans Unicode"/>
              </a:rPr>
              <a:t>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4676" y="4713223"/>
            <a:ext cx="238125" cy="193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2540">
              <a:lnSpc>
                <a:spcPct val="102000"/>
              </a:lnSpc>
              <a:spcBef>
                <a:spcPts val="20"/>
              </a:spcBef>
            </a:pPr>
            <a:r>
              <a:rPr sz="1100" spc="150" dirty="0">
                <a:latin typeface="Lucida Sans Unicode"/>
                <a:cs typeface="Lucida Sans Unicode"/>
              </a:rPr>
              <a:t>.. 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8</a:t>
            </a:r>
            <a:r>
              <a:rPr sz="1100" spc="-150" dirty="0">
                <a:latin typeface="Lucida Sans Unicode"/>
                <a:cs typeface="Lucida Sans Unicode"/>
              </a:rPr>
              <a:t>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4676" y="6951091"/>
            <a:ext cx="238125" cy="193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2540">
              <a:lnSpc>
                <a:spcPts val="1370"/>
              </a:lnSpc>
              <a:spcBef>
                <a:spcPts val="30"/>
              </a:spcBef>
            </a:pPr>
            <a:r>
              <a:rPr sz="1100" spc="150" dirty="0">
                <a:latin typeface="Lucida Sans Unicode"/>
                <a:cs typeface="Lucida Sans Unicode"/>
              </a:rPr>
              <a:t>.. 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8</a:t>
            </a:r>
            <a:r>
              <a:rPr sz="1100" spc="-150" dirty="0">
                <a:latin typeface="Lucida Sans Unicode"/>
                <a:cs typeface="Lucida Sans Unicode"/>
              </a:rPr>
              <a:t>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ts val="1290"/>
              </a:lnSpc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83584" y="6951091"/>
            <a:ext cx="656590" cy="193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1334" algn="l"/>
              </a:tabLst>
            </a:pPr>
            <a:r>
              <a:rPr sz="1100" spc="5" dirty="0">
                <a:latin typeface="Lucida Sans Unicode"/>
                <a:cs typeface="Lucida Sans Unicode"/>
              </a:rPr>
              <a:t>F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e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521334" algn="l"/>
              </a:tabLst>
            </a:pPr>
            <a:r>
              <a:rPr sz="1100" spc="5" dirty="0">
                <a:latin typeface="Lucida Sans Unicode"/>
                <a:cs typeface="Lucida Sans Unicode"/>
              </a:rPr>
              <a:t>F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e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521334" algn="l"/>
              </a:tabLst>
            </a:pPr>
            <a:r>
              <a:rPr sz="1100" spc="5" dirty="0">
                <a:latin typeface="Lucida Sans Unicode"/>
                <a:cs typeface="Lucida Sans Unicode"/>
              </a:rPr>
              <a:t>F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e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521334" algn="l"/>
              </a:tabLst>
            </a:pPr>
            <a:r>
              <a:rPr sz="1100" spc="5" dirty="0">
                <a:latin typeface="Lucida Sans Unicode"/>
                <a:cs typeface="Lucida Sans Unicode"/>
              </a:rPr>
              <a:t>F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e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  <a:tabLst>
                <a:tab pos="521334" algn="l"/>
              </a:tabLst>
            </a:pPr>
            <a:r>
              <a:rPr sz="1100" spc="5" dirty="0">
                <a:latin typeface="Lucida Sans Unicode"/>
                <a:cs typeface="Lucida Sans Unicode"/>
              </a:rPr>
              <a:t>F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e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146050">
              <a:lnSpc>
                <a:spcPts val="1370"/>
              </a:lnSpc>
              <a:spcBef>
                <a:spcPts val="30"/>
              </a:spcBef>
              <a:tabLst>
                <a:tab pos="521334" algn="l"/>
              </a:tabLst>
            </a:pPr>
            <a:r>
              <a:rPr sz="1100" spc="-240" dirty="0">
                <a:latin typeface="Lucida Sans Unicode"/>
                <a:cs typeface="Lucida Sans Unicode"/>
              </a:rPr>
              <a:t>…</a:t>
            </a:r>
            <a:r>
              <a:rPr sz="1100" spc="-235" dirty="0">
                <a:latin typeface="Lucida Sans Unicode"/>
                <a:cs typeface="Lucida Sans Unicode"/>
              </a:rPr>
              <a:t> </a:t>
            </a:r>
            <a:r>
              <a:rPr sz="1100" spc="-240" dirty="0">
                <a:latin typeface="Lucida Sans Unicode"/>
                <a:cs typeface="Lucida Sans Unicode"/>
              </a:rPr>
              <a:t>… </a:t>
            </a:r>
            <a:r>
              <a:rPr sz="1100" spc="-235" dirty="0">
                <a:latin typeface="Lucida Sans Unicode"/>
                <a:cs typeface="Lucida Sans Unicode"/>
              </a:rPr>
              <a:t> </a:t>
            </a:r>
            <a:r>
              <a:rPr sz="1100" spc="5" dirty="0">
                <a:latin typeface="Lucida Sans Unicode"/>
                <a:cs typeface="Lucida Sans Unicode"/>
              </a:rPr>
              <a:t>F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e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ts val="1290"/>
              </a:lnSpc>
              <a:tabLst>
                <a:tab pos="521334" algn="l"/>
              </a:tabLst>
            </a:pPr>
            <a:r>
              <a:rPr sz="1100" spc="5" dirty="0">
                <a:latin typeface="Lucida Sans Unicode"/>
                <a:cs typeface="Lucida Sans Unicode"/>
              </a:rPr>
              <a:t>F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e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521334" algn="l"/>
              </a:tabLst>
            </a:pPr>
            <a:r>
              <a:rPr sz="1100" spc="5" dirty="0">
                <a:latin typeface="Lucida Sans Unicode"/>
                <a:cs typeface="Lucida Sans Unicode"/>
              </a:rPr>
              <a:t>F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e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521334" algn="l"/>
              </a:tabLst>
            </a:pPr>
            <a:r>
              <a:rPr sz="1100" spc="5" dirty="0">
                <a:latin typeface="Lucida Sans Unicode"/>
                <a:cs typeface="Lucida Sans Unicode"/>
              </a:rPr>
              <a:t>F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e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  <a:tabLst>
                <a:tab pos="521334" algn="l"/>
              </a:tabLst>
            </a:pPr>
            <a:r>
              <a:rPr sz="1100" spc="5" dirty="0">
                <a:latin typeface="Lucida Sans Unicode"/>
                <a:cs typeface="Lucida Sans Unicode"/>
              </a:rPr>
              <a:t>F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e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710432" y="1097025"/>
            <a:ext cx="3873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56735" y="1956943"/>
            <a:ext cx="1416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0432" y="3334892"/>
            <a:ext cx="3873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6735" y="4194809"/>
            <a:ext cx="1416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6921" y="5572759"/>
            <a:ext cx="38735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10432" y="6432550"/>
            <a:ext cx="1416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10432" y="7810881"/>
            <a:ext cx="3873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6735" y="8670442"/>
            <a:ext cx="1416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25626" y="922434"/>
          <a:ext cx="3411854" cy="8155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803">
                <a:tc>
                  <a:txBody>
                    <a:bodyPr/>
                    <a:lstStyle/>
                    <a:p>
                      <a:pPr marL="31750">
                        <a:lnSpc>
                          <a:spcPts val="1310"/>
                        </a:lnSpc>
                        <a:spcBef>
                          <a:spcPts val="1475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87325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Industrial</a:t>
                      </a:r>
                      <a:r>
                        <a:rPr sz="1100" spc="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1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8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1100" spc="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Females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40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402">
                <a:tc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60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4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23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L="34290">
                        <a:lnSpc>
                          <a:spcPts val="1310"/>
                        </a:lnSpc>
                        <a:spcBef>
                          <a:spcPts val="45"/>
                        </a:spcBef>
                      </a:pPr>
                      <a:r>
                        <a:rPr sz="1100" spc="150" dirty="0">
                          <a:latin typeface="Lucida Sans Unicode"/>
                          <a:cs typeface="Lucida Sans Unicode"/>
                        </a:rPr>
                        <a:t>..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589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339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33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L="31750">
                        <a:lnSpc>
                          <a:spcPts val="126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6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6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31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Industrial</a:t>
                      </a:r>
                      <a:r>
                        <a:rPr sz="1100" spc="2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20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sz="1100" spc="21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2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Q</a:t>
                      </a:r>
                      <a:r>
                        <a:rPr sz="1100" spc="20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1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Persons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794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240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2402">
                <a:tc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60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2211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4424">
                <a:tc>
                  <a:txBody>
                    <a:bodyPr/>
                    <a:lstStyle/>
                    <a:p>
                      <a:pPr marL="31750">
                        <a:lnSpc>
                          <a:spcPts val="126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L="342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150" dirty="0">
                          <a:latin typeface="Lucida Sans Unicode"/>
                          <a:cs typeface="Lucida Sans Unicode"/>
                        </a:rPr>
                        <a:t>..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6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589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0814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4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2339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L="31750">
                        <a:lnSpc>
                          <a:spcPts val="126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6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420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31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535"/>
                        </a:spcBef>
                        <a:tabLst>
                          <a:tab pos="2813685" algn="l"/>
                        </a:tabLst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Industrial</a:t>
                      </a:r>
                      <a:r>
                        <a:rPr sz="1100" spc="229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2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2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Q</a:t>
                      </a:r>
                      <a:r>
                        <a:rPr sz="1100" spc="2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Males	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2339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344424">
                <a:tc>
                  <a:txBody>
                    <a:bodyPr/>
                    <a:lstStyle/>
                    <a:p>
                      <a:pPr marL="31750">
                        <a:lnSpc>
                          <a:spcPts val="126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L="342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150" dirty="0">
                          <a:latin typeface="Lucida Sans Unicode"/>
                          <a:cs typeface="Lucida Sans Unicode"/>
                        </a:rPr>
                        <a:t>..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ts val="126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240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589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240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1355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4224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Industrial</a:t>
                      </a:r>
                      <a:r>
                        <a:rPr sz="1100" spc="1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18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sz="1100" spc="1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Q</a:t>
                      </a:r>
                      <a:r>
                        <a:rPr sz="1100" spc="2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8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Females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7945" marB="0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4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72211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353745">
                <a:tc>
                  <a:txBody>
                    <a:bodyPr/>
                    <a:lstStyle/>
                    <a:p>
                      <a:pPr marL="31750">
                        <a:lnSpc>
                          <a:spcPts val="126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L="342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150" dirty="0">
                          <a:latin typeface="Lucida Sans Unicode"/>
                          <a:cs typeface="Lucida Sans Unicode"/>
                        </a:rPr>
                        <a:t>..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6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203887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589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36472" y="907194"/>
          <a:ext cx="3387725" cy="737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59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127000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926">
                <a:tc>
                  <a:txBody>
                    <a:bodyPr/>
                    <a:lstStyle/>
                    <a:p>
                      <a:pPr marL="127000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305">
                <a:tc>
                  <a:txBody>
                    <a:bodyPr/>
                    <a:lstStyle/>
                    <a:p>
                      <a:pPr marL="127000">
                        <a:lnSpc>
                          <a:spcPts val="1280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80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310766" y="1780159"/>
            <a:ext cx="3446779" cy="2108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Lucida Sans Unicode"/>
                <a:cs typeface="Lucida Sans Unicode"/>
              </a:rPr>
              <a:t>Industrial</a:t>
            </a:r>
            <a:r>
              <a:rPr sz="1100" spc="19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Category</a:t>
            </a:r>
            <a:r>
              <a:rPr sz="1100" spc="20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9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19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to</a:t>
            </a:r>
            <a:r>
              <a:rPr sz="1100" spc="1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U</a:t>
            </a:r>
            <a:r>
              <a:rPr sz="1100" spc="18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21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HHI</a:t>
            </a:r>
            <a:r>
              <a:rPr sz="1100" spc="20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8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Persons</a:t>
            </a:r>
            <a:r>
              <a:rPr sz="1100" spc="7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2851150" marR="226060" algn="just">
              <a:lnSpc>
                <a:spcPct val="102800"/>
              </a:lnSpc>
              <a:spcBef>
                <a:spcPts val="15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616835" algn="ctr">
              <a:lnSpc>
                <a:spcPct val="100000"/>
              </a:lnSpc>
              <a:spcBef>
                <a:spcPts val="25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2851150" marR="226060" algn="just">
              <a:lnSpc>
                <a:spcPct val="102400"/>
              </a:lnSpc>
              <a:spcBef>
                <a:spcPts val="15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616835" algn="ctr">
              <a:lnSpc>
                <a:spcPct val="100000"/>
              </a:lnSpc>
              <a:spcBef>
                <a:spcPts val="195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4676" y="1953895"/>
            <a:ext cx="238125" cy="193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2540">
              <a:lnSpc>
                <a:spcPts val="1370"/>
              </a:lnSpc>
              <a:spcBef>
                <a:spcPts val="25"/>
              </a:spcBef>
            </a:pPr>
            <a:r>
              <a:rPr sz="1100" spc="150" dirty="0">
                <a:latin typeface="Lucida Sans Unicode"/>
                <a:cs typeface="Lucida Sans Unicode"/>
              </a:rPr>
              <a:t>.. 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8</a:t>
            </a:r>
            <a:r>
              <a:rPr sz="1100" spc="-150" dirty="0">
                <a:latin typeface="Lucida Sans Unicode"/>
                <a:cs typeface="Lucida Sans Unicode"/>
              </a:rPr>
              <a:t>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ts val="1290"/>
              </a:lnSpc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0766" y="4018026"/>
            <a:ext cx="3300729" cy="2108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Lucida Sans Unicode"/>
                <a:cs typeface="Lucida Sans Unicode"/>
              </a:rPr>
              <a:t>Industrial</a:t>
            </a:r>
            <a:r>
              <a:rPr sz="1100" spc="19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Category</a:t>
            </a:r>
            <a:r>
              <a:rPr sz="1100" spc="17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2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17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to</a:t>
            </a:r>
            <a:r>
              <a:rPr sz="1100" spc="1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U</a:t>
            </a:r>
            <a:r>
              <a:rPr sz="1100" spc="18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9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HHI</a:t>
            </a:r>
            <a:r>
              <a:rPr sz="1100" spc="1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8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Males</a:t>
            </a:r>
            <a:r>
              <a:rPr sz="1100" spc="7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2704465" marR="226060" algn="just">
              <a:lnSpc>
                <a:spcPct val="102800"/>
              </a:lnSpc>
              <a:spcBef>
                <a:spcPts val="1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470785" algn="ctr">
              <a:lnSpc>
                <a:spcPct val="100000"/>
              </a:lnSpc>
              <a:spcBef>
                <a:spcPts val="25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2704465" marR="226060" algn="just">
              <a:lnSpc>
                <a:spcPct val="102499"/>
              </a:lnSpc>
              <a:spcBef>
                <a:spcPts val="15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470785" algn="ctr">
              <a:lnSpc>
                <a:spcPct val="100000"/>
              </a:lnSpc>
              <a:spcBef>
                <a:spcPts val="190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4676" y="4191761"/>
            <a:ext cx="238125" cy="193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2540">
              <a:lnSpc>
                <a:spcPts val="1370"/>
              </a:lnSpc>
              <a:spcBef>
                <a:spcPts val="25"/>
              </a:spcBef>
            </a:pPr>
            <a:r>
              <a:rPr sz="1100" spc="150" dirty="0">
                <a:latin typeface="Lucida Sans Unicode"/>
                <a:cs typeface="Lucida Sans Unicode"/>
              </a:rPr>
              <a:t>.. 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8</a:t>
            </a:r>
            <a:r>
              <a:rPr sz="1100" spc="-150" dirty="0">
                <a:latin typeface="Lucida Sans Unicode"/>
                <a:cs typeface="Lucida Sans Unicode"/>
              </a:rPr>
              <a:t>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ts val="1290"/>
              </a:lnSpc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0766" y="6255765"/>
            <a:ext cx="3446779" cy="2108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Lucida Sans Unicode"/>
                <a:cs typeface="Lucida Sans Unicode"/>
              </a:rPr>
              <a:t>Industrial</a:t>
            </a:r>
            <a:r>
              <a:rPr sz="1100" spc="17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Category</a:t>
            </a:r>
            <a:r>
              <a:rPr sz="1100" spc="16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9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17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to</a:t>
            </a:r>
            <a:r>
              <a:rPr sz="1100" spc="1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U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9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HHI</a:t>
            </a:r>
            <a:r>
              <a:rPr sz="1100" spc="17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6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Females</a:t>
            </a:r>
            <a:r>
              <a:rPr sz="1100" spc="7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2851150" marR="226060" algn="just">
              <a:lnSpc>
                <a:spcPct val="102800"/>
              </a:lnSpc>
              <a:spcBef>
                <a:spcPts val="1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851150" marR="226060" indent="40640" algn="ctr">
              <a:lnSpc>
                <a:spcPct val="102299"/>
              </a:lnSpc>
              <a:spcBef>
                <a:spcPts val="15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 </a:t>
            </a:r>
            <a:r>
              <a:rPr sz="1100" spc="-18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616835" algn="ctr">
              <a:lnSpc>
                <a:spcPct val="100000"/>
              </a:lnSpc>
              <a:spcBef>
                <a:spcPts val="195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4676" y="6429501"/>
            <a:ext cx="238125" cy="193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2540">
              <a:lnSpc>
                <a:spcPct val="101800"/>
              </a:lnSpc>
              <a:spcBef>
                <a:spcPts val="25"/>
              </a:spcBef>
            </a:pPr>
            <a:r>
              <a:rPr sz="1100" spc="150" dirty="0">
                <a:latin typeface="Lucida Sans Unicode"/>
                <a:cs typeface="Lucida Sans Unicode"/>
              </a:rPr>
              <a:t>.. 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8</a:t>
            </a:r>
            <a:r>
              <a:rPr sz="1100" spc="-150" dirty="0">
                <a:latin typeface="Lucida Sans Unicode"/>
                <a:cs typeface="Lucida Sans Unicode"/>
              </a:rPr>
              <a:t>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0766" y="8493632"/>
            <a:ext cx="3736340" cy="56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49979" algn="l"/>
              </a:tabLst>
            </a:pPr>
            <a:r>
              <a:rPr sz="1100" spc="-10" dirty="0">
                <a:latin typeface="Lucida Sans Unicode"/>
                <a:cs typeface="Lucida Sans Unicode"/>
              </a:rPr>
              <a:t>I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spc="-5" dirty="0">
                <a:latin typeface="Lucida Sans Unicode"/>
                <a:cs typeface="Lucida Sans Unicode"/>
              </a:rPr>
              <a:t>d</a:t>
            </a:r>
            <a:r>
              <a:rPr sz="1100" spc="10" dirty="0">
                <a:latin typeface="Lucida Sans Unicode"/>
                <a:cs typeface="Lucida Sans Unicode"/>
              </a:rPr>
              <a:t>u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-10" dirty="0">
                <a:latin typeface="Lucida Sans Unicode"/>
                <a:cs typeface="Lucida Sans Unicode"/>
              </a:rPr>
              <a:t>i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l</a:t>
            </a:r>
            <a:r>
              <a:rPr sz="1100" spc="1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C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spc="5" dirty="0">
                <a:latin typeface="Lucida Sans Unicode"/>
                <a:cs typeface="Lucida Sans Unicode"/>
              </a:rPr>
              <a:t>eg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dirty="0">
                <a:latin typeface="Lucida Sans Unicode"/>
                <a:cs typeface="Lucida Sans Unicode"/>
              </a:rPr>
              <a:t>ry</a:t>
            </a:r>
            <a:r>
              <a:rPr sz="1100" spc="16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R 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dirty="0">
                <a:latin typeface="Lucida Sans Unicode"/>
                <a:cs typeface="Lucida Sans Unicode"/>
              </a:rPr>
              <a:t>o</a:t>
            </a:r>
            <a:r>
              <a:rPr sz="1100" spc="1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U</a:t>
            </a:r>
            <a:r>
              <a:rPr sz="1100" spc="1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N</a:t>
            </a:r>
            <a:r>
              <a:rPr sz="1100" spc="-30" dirty="0">
                <a:latin typeface="Lucida Sans Unicode"/>
                <a:cs typeface="Lucida Sans Unicode"/>
              </a:rPr>
              <a:t>o</a:t>
            </a:r>
            <a:r>
              <a:rPr sz="1100" dirty="0">
                <a:latin typeface="Lucida Sans Unicode"/>
                <a:cs typeface="Lucida Sans Unicode"/>
              </a:rPr>
              <a:t>n</a:t>
            </a:r>
            <a:r>
              <a:rPr sz="1100" spc="1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HHI</a:t>
            </a:r>
            <a:r>
              <a:rPr sz="1100" spc="1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6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P</a:t>
            </a:r>
            <a:r>
              <a:rPr sz="1100" spc="5" dirty="0">
                <a:latin typeface="Lucida Sans Unicode"/>
                <a:cs typeface="Lucida Sans Unicode"/>
              </a:rPr>
              <a:t>e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dirty="0">
                <a:latin typeface="Lucida Sans Unicode"/>
                <a:cs typeface="Lucida Sans Unicode"/>
              </a:rPr>
              <a:t>s	\</a:t>
            </a:r>
            <a:endParaRPr sz="1100">
              <a:latin typeface="Lucida Sans Unicode"/>
              <a:cs typeface="Lucida Sans Unicode"/>
            </a:endParaRPr>
          </a:p>
          <a:p>
            <a:pPr marL="3140710">
              <a:lnSpc>
                <a:spcPct val="100000"/>
              </a:lnSpc>
              <a:spcBef>
                <a:spcPts val="50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  <a:p>
            <a:pPr marL="3140710">
              <a:lnSpc>
                <a:spcPct val="100000"/>
              </a:lnSpc>
              <a:spcBef>
                <a:spcPts val="195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4676" y="8643315"/>
            <a:ext cx="95250" cy="41020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4676" y="923289"/>
            <a:ext cx="238125" cy="159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2540">
              <a:lnSpc>
                <a:spcPct val="101800"/>
              </a:lnSpc>
              <a:spcBef>
                <a:spcPts val="25"/>
              </a:spcBef>
            </a:pPr>
            <a:r>
              <a:rPr sz="1100" spc="150" dirty="0">
                <a:latin typeface="Lucida Sans Unicode"/>
                <a:cs typeface="Lucida Sans Unicode"/>
              </a:rPr>
              <a:t>.. 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8</a:t>
            </a:r>
            <a:r>
              <a:rPr sz="1100" spc="-150" dirty="0">
                <a:latin typeface="Lucida Sans Unicode"/>
                <a:cs typeface="Lucida Sans Unicode"/>
              </a:rPr>
              <a:t>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766" y="923289"/>
            <a:ext cx="3590290" cy="606933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140710" marR="80010" algn="just">
              <a:lnSpc>
                <a:spcPct val="102699"/>
              </a:lnSpc>
              <a:spcBef>
                <a:spcPts val="65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3140710" marR="80010" indent="46990" algn="ctr">
              <a:lnSpc>
                <a:spcPct val="102299"/>
              </a:lnSpc>
              <a:spcBef>
                <a:spcPts val="25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 </a:t>
            </a:r>
            <a:r>
              <a:rPr sz="1100" spc="-18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3053080" algn="ctr">
              <a:lnSpc>
                <a:spcPct val="100000"/>
              </a:lnSpc>
              <a:spcBef>
                <a:spcPts val="190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  <a:p>
            <a:pPr marL="12700" algn="just">
              <a:lnSpc>
                <a:spcPct val="100000"/>
              </a:lnSpc>
              <a:spcBef>
                <a:spcPts val="1225"/>
              </a:spcBef>
            </a:pPr>
            <a:r>
              <a:rPr sz="1100" spc="-5" dirty="0">
                <a:latin typeface="Lucida Sans Unicode"/>
                <a:cs typeface="Lucida Sans Unicode"/>
              </a:rPr>
              <a:t>Industrial</a:t>
            </a:r>
            <a:r>
              <a:rPr sz="1100" spc="15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Category</a:t>
            </a:r>
            <a:r>
              <a:rPr sz="1100" spc="1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to</a:t>
            </a:r>
            <a:r>
              <a:rPr sz="1100" spc="1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U</a:t>
            </a:r>
            <a:r>
              <a:rPr sz="1100" spc="1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6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Non</a:t>
            </a:r>
            <a:r>
              <a:rPr sz="1100" spc="1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HHI</a:t>
            </a:r>
            <a:r>
              <a:rPr sz="1100" spc="1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6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Males</a:t>
            </a:r>
            <a:r>
              <a:rPr sz="1100" spc="69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2994025" marR="226060" algn="just">
              <a:lnSpc>
                <a:spcPct val="102699"/>
              </a:lnSpc>
              <a:spcBef>
                <a:spcPts val="15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994025" marR="226060" indent="46355" algn="ctr">
              <a:lnSpc>
                <a:spcPct val="102699"/>
              </a:lnSpc>
              <a:spcBef>
                <a:spcPts val="15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 </a:t>
            </a:r>
            <a:r>
              <a:rPr sz="1100" spc="-18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760345" algn="ctr">
              <a:lnSpc>
                <a:spcPct val="100000"/>
              </a:lnSpc>
              <a:spcBef>
                <a:spcPts val="190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  <a:p>
            <a:pPr marL="12700" algn="just">
              <a:lnSpc>
                <a:spcPct val="100000"/>
              </a:lnSpc>
              <a:spcBef>
                <a:spcPts val="1225"/>
              </a:spcBef>
            </a:pPr>
            <a:r>
              <a:rPr sz="1100" spc="-5" dirty="0">
                <a:latin typeface="Lucida Sans Unicode"/>
                <a:cs typeface="Lucida Sans Unicode"/>
              </a:rPr>
              <a:t>Industrial</a:t>
            </a:r>
            <a:r>
              <a:rPr sz="1100" spc="12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Category</a:t>
            </a:r>
            <a:r>
              <a:rPr sz="1100" spc="114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13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to</a:t>
            </a:r>
            <a:r>
              <a:rPr sz="1100" spc="1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U</a:t>
            </a:r>
            <a:r>
              <a:rPr sz="1100" spc="114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4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Non</a:t>
            </a:r>
            <a:r>
              <a:rPr sz="1100" spc="1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HHI</a:t>
            </a:r>
            <a:r>
              <a:rPr sz="1100" spc="10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4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Females</a:t>
            </a:r>
            <a:endParaRPr sz="1100">
              <a:latin typeface="Lucida Sans Unicode"/>
              <a:cs typeface="Lucida Sans Unicode"/>
            </a:endParaRPr>
          </a:p>
          <a:p>
            <a:pPr marL="3140710" marR="80010" algn="just">
              <a:lnSpc>
                <a:spcPct val="102299"/>
              </a:lnSpc>
              <a:spcBef>
                <a:spcPts val="2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3140710" marR="80010" indent="46990" algn="ctr">
              <a:lnSpc>
                <a:spcPct val="102699"/>
              </a:lnSpc>
              <a:spcBef>
                <a:spcPts val="10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 </a:t>
            </a:r>
            <a:r>
              <a:rPr sz="1100" spc="-18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3053080" algn="ctr">
              <a:lnSpc>
                <a:spcPct val="100000"/>
              </a:lnSpc>
              <a:spcBef>
                <a:spcPts val="195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4676" y="2816733"/>
            <a:ext cx="238125" cy="193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2540">
              <a:lnSpc>
                <a:spcPct val="101800"/>
              </a:lnSpc>
              <a:spcBef>
                <a:spcPts val="30"/>
              </a:spcBef>
            </a:pPr>
            <a:r>
              <a:rPr sz="1100" spc="150" dirty="0">
                <a:latin typeface="Lucida Sans Unicode"/>
                <a:cs typeface="Lucida Sans Unicode"/>
              </a:rPr>
              <a:t>.. 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8</a:t>
            </a:r>
            <a:r>
              <a:rPr sz="1100" spc="-150" dirty="0">
                <a:latin typeface="Lucida Sans Unicode"/>
                <a:cs typeface="Lucida Sans Unicode"/>
              </a:rPr>
              <a:t>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4676" y="5057647"/>
            <a:ext cx="238125" cy="193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2540">
              <a:lnSpc>
                <a:spcPct val="101800"/>
              </a:lnSpc>
              <a:spcBef>
                <a:spcPts val="25"/>
              </a:spcBef>
            </a:pPr>
            <a:r>
              <a:rPr sz="1100" spc="150" dirty="0">
                <a:latin typeface="Lucida Sans Unicode"/>
                <a:cs typeface="Lucida Sans Unicode"/>
              </a:rPr>
              <a:t>.. 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8</a:t>
            </a:r>
            <a:r>
              <a:rPr sz="1100" spc="-150" dirty="0">
                <a:latin typeface="Lucida Sans Unicode"/>
                <a:cs typeface="Lucida Sans Unicode"/>
              </a:rPr>
              <a:t>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2820" y="7149210"/>
            <a:ext cx="3411220" cy="1068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0">
              <a:lnSpc>
                <a:spcPct val="100000"/>
              </a:lnSpc>
              <a:spcBef>
                <a:spcPts val="100"/>
              </a:spcBef>
            </a:pPr>
            <a:r>
              <a:rPr sz="1100" spc="-45" dirty="0">
                <a:latin typeface="Lucida Sans Unicode"/>
                <a:cs typeface="Lucida Sans Unicode"/>
              </a:rPr>
              <a:t>[594</a:t>
            </a:r>
            <a:r>
              <a:rPr sz="1100" spc="135" dirty="0">
                <a:latin typeface="Lucida Sans Unicode"/>
                <a:cs typeface="Lucida Sans Unicode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rows</a:t>
            </a:r>
            <a:r>
              <a:rPr sz="1100" spc="140" dirty="0">
                <a:latin typeface="Lucida Sans Unicode"/>
                <a:cs typeface="Lucida Sans Unicode"/>
              </a:rPr>
              <a:t> </a:t>
            </a:r>
            <a:r>
              <a:rPr sz="1100" spc="-60" dirty="0">
                <a:latin typeface="Lucida Sans Unicode"/>
                <a:cs typeface="Lucida Sans Unicode"/>
              </a:rPr>
              <a:t>x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69</a:t>
            </a:r>
            <a:r>
              <a:rPr sz="1100" spc="135" dirty="0">
                <a:latin typeface="Lucida Sans Unicode"/>
                <a:cs typeface="Lucida Sans Unicode"/>
              </a:rPr>
              <a:t> </a:t>
            </a:r>
            <a:r>
              <a:rPr sz="1100" spc="-40" dirty="0">
                <a:latin typeface="Lucida Sans Unicode"/>
                <a:cs typeface="Lucida Sans Unicode"/>
              </a:rPr>
              <a:t>columns]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Lucida Sans Unicode"/>
              <a:cs typeface="Lucida Sans Unicode"/>
            </a:endParaRPr>
          </a:p>
          <a:p>
            <a:pPr marL="341630">
              <a:lnSpc>
                <a:spcPct val="100000"/>
              </a:lnSpc>
              <a:tabLst>
                <a:tab pos="624840" algn="l"/>
              </a:tabLst>
            </a:pPr>
            <a:r>
              <a:rPr sz="1400" b="1" spc="-95" dirty="0">
                <a:latin typeface="Georgia"/>
                <a:cs typeface="Georgia"/>
              </a:rPr>
              <a:t>3	</a:t>
            </a:r>
            <a:r>
              <a:rPr sz="1400" b="1" spc="-15" dirty="0">
                <a:latin typeface="Georgia"/>
                <a:cs typeface="Georgia"/>
              </a:rPr>
              <a:t>Fetching </a:t>
            </a:r>
            <a:r>
              <a:rPr sz="1400" b="1" spc="-5" dirty="0">
                <a:latin typeface="Georgia"/>
                <a:cs typeface="Georgia"/>
              </a:rPr>
              <a:t>and</a:t>
            </a:r>
            <a:r>
              <a:rPr sz="1400" b="1" spc="-10" dirty="0">
                <a:latin typeface="Georgia"/>
                <a:cs typeface="Georgia"/>
              </a:rPr>
              <a:t> describe</a:t>
            </a:r>
            <a:r>
              <a:rPr sz="1400" b="1" spc="-15" dirty="0">
                <a:latin typeface="Georgia"/>
                <a:cs typeface="Georgia"/>
              </a:rPr>
              <a:t> the</a:t>
            </a:r>
            <a:r>
              <a:rPr sz="1400" b="1" spc="5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data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100" spc="114" dirty="0">
                <a:solidFill>
                  <a:srgbClr val="2E3D9F"/>
                </a:solidFill>
                <a:latin typeface="Lucida Sans Unicode"/>
                <a:cs typeface="Lucida Sans Unicode"/>
              </a:rPr>
              <a:t>[4]: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820" y="8746642"/>
            <a:ext cx="3098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90" dirty="0">
                <a:solidFill>
                  <a:srgbClr val="2E3D9F"/>
                </a:solidFill>
                <a:latin typeface="Lucida Sans Unicode"/>
                <a:cs typeface="Lucida Sans Unicode"/>
              </a:rPr>
              <a:t>[</a:t>
            </a:r>
            <a:r>
              <a:rPr sz="1100" spc="190" dirty="0">
                <a:solidFill>
                  <a:srgbClr val="2E3D9F"/>
                </a:solidFill>
                <a:latin typeface="Lucida Sans Unicode"/>
                <a:cs typeface="Lucida Sans Unicode"/>
              </a:rPr>
              <a:t>5</a:t>
            </a:r>
            <a:r>
              <a:rPr sz="1100" spc="85" dirty="0">
                <a:solidFill>
                  <a:srgbClr val="2E3D9F"/>
                </a:solidFill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14400" y="8201025"/>
            <a:ext cx="5943600" cy="421005"/>
            <a:chOff x="914400" y="8201025"/>
            <a:chExt cx="5943600" cy="421005"/>
          </a:xfrm>
        </p:grpSpPr>
        <p:sp>
          <p:nvSpPr>
            <p:cNvPr id="9" name="object 9"/>
            <p:cNvSpPr/>
            <p:nvPr/>
          </p:nvSpPr>
          <p:spPr>
            <a:xfrm>
              <a:off x="914400" y="8201025"/>
              <a:ext cx="5943600" cy="421005"/>
            </a:xfrm>
            <a:custGeom>
              <a:avLst/>
              <a:gdLst/>
              <a:ahLst/>
              <a:cxnLst/>
              <a:rect l="l" t="t" r="r" b="b"/>
              <a:pathLst>
                <a:path w="5943600" h="421004">
                  <a:moveTo>
                    <a:pt x="5918200" y="0"/>
                  </a:moveTo>
                  <a:lnTo>
                    <a:pt x="25400" y="0"/>
                  </a:lnTo>
                  <a:lnTo>
                    <a:pt x="15240" y="1905"/>
                  </a:lnTo>
                  <a:lnTo>
                    <a:pt x="7619" y="6985"/>
                  </a:lnTo>
                  <a:lnTo>
                    <a:pt x="1905" y="15239"/>
                  </a:lnTo>
                  <a:lnTo>
                    <a:pt x="0" y="24764"/>
                  </a:lnTo>
                  <a:lnTo>
                    <a:pt x="0" y="395605"/>
                  </a:lnTo>
                  <a:lnTo>
                    <a:pt x="1905" y="405130"/>
                  </a:lnTo>
                  <a:lnTo>
                    <a:pt x="7619" y="413384"/>
                  </a:lnTo>
                  <a:lnTo>
                    <a:pt x="15240" y="419100"/>
                  </a:lnTo>
                  <a:lnTo>
                    <a:pt x="25400" y="421005"/>
                  </a:lnTo>
                  <a:lnTo>
                    <a:pt x="5918200" y="421005"/>
                  </a:lnTo>
                  <a:lnTo>
                    <a:pt x="5928359" y="419100"/>
                  </a:lnTo>
                  <a:lnTo>
                    <a:pt x="5935980" y="413384"/>
                  </a:lnTo>
                  <a:lnTo>
                    <a:pt x="5941695" y="405130"/>
                  </a:lnTo>
                  <a:lnTo>
                    <a:pt x="5943600" y="395605"/>
                  </a:lnTo>
                  <a:lnTo>
                    <a:pt x="5943600" y="24764"/>
                  </a:lnTo>
                  <a:lnTo>
                    <a:pt x="5941695" y="15239"/>
                  </a:lnTo>
                  <a:lnTo>
                    <a:pt x="5935980" y="6985"/>
                  </a:lnTo>
                  <a:lnTo>
                    <a:pt x="5928359" y="1905"/>
                  </a:lnTo>
                  <a:lnTo>
                    <a:pt x="591820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6464" y="8213725"/>
              <a:ext cx="5918200" cy="395605"/>
            </a:xfrm>
            <a:custGeom>
              <a:avLst/>
              <a:gdLst/>
              <a:ahLst/>
              <a:cxnLst/>
              <a:rect l="l" t="t" r="r" b="b"/>
              <a:pathLst>
                <a:path w="5918200" h="395604">
                  <a:moveTo>
                    <a:pt x="5912485" y="0"/>
                  </a:moveTo>
                  <a:lnTo>
                    <a:pt x="5715" y="0"/>
                  </a:lnTo>
                  <a:lnTo>
                    <a:pt x="0" y="5080"/>
                  </a:lnTo>
                  <a:lnTo>
                    <a:pt x="0" y="389890"/>
                  </a:lnTo>
                  <a:lnTo>
                    <a:pt x="5715" y="395605"/>
                  </a:lnTo>
                  <a:lnTo>
                    <a:pt x="5912485" y="395605"/>
                  </a:lnTo>
                  <a:lnTo>
                    <a:pt x="5918200" y="389890"/>
                  </a:lnTo>
                  <a:lnTo>
                    <a:pt x="5918200" y="5080"/>
                  </a:lnTo>
                  <a:lnTo>
                    <a:pt x="5912485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22272" y="8246490"/>
              <a:ext cx="479425" cy="109855"/>
            </a:xfrm>
            <a:custGeom>
              <a:avLst/>
              <a:gdLst/>
              <a:ahLst/>
              <a:cxnLst/>
              <a:rect l="l" t="t" r="r" b="b"/>
              <a:pathLst>
                <a:path w="479425" h="109854">
                  <a:moveTo>
                    <a:pt x="38354" y="0"/>
                  </a:moveTo>
                  <a:lnTo>
                    <a:pt x="0" y="0"/>
                  </a:lnTo>
                  <a:lnTo>
                    <a:pt x="7620" y="37211"/>
                  </a:lnTo>
                  <a:lnTo>
                    <a:pt x="30607" y="37211"/>
                  </a:lnTo>
                  <a:lnTo>
                    <a:pt x="38354" y="0"/>
                  </a:lnTo>
                  <a:close/>
                </a:path>
                <a:path w="479425" h="109854">
                  <a:moveTo>
                    <a:pt x="157607" y="6731"/>
                  </a:moveTo>
                  <a:lnTo>
                    <a:pt x="147701" y="6731"/>
                  </a:lnTo>
                  <a:lnTo>
                    <a:pt x="128651" y="85598"/>
                  </a:lnTo>
                  <a:lnTo>
                    <a:pt x="117919" y="30099"/>
                  </a:lnTo>
                  <a:lnTo>
                    <a:pt x="113411" y="6731"/>
                  </a:lnTo>
                  <a:lnTo>
                    <a:pt x="101727" y="6731"/>
                  </a:lnTo>
                  <a:lnTo>
                    <a:pt x="85344" y="86741"/>
                  </a:lnTo>
                  <a:lnTo>
                    <a:pt x="67818" y="6731"/>
                  </a:lnTo>
                  <a:lnTo>
                    <a:pt x="56007" y="6731"/>
                  </a:lnTo>
                  <a:lnTo>
                    <a:pt x="78105" y="108077"/>
                  </a:lnTo>
                  <a:lnTo>
                    <a:pt x="90297" y="108077"/>
                  </a:lnTo>
                  <a:lnTo>
                    <a:pt x="94640" y="86741"/>
                  </a:lnTo>
                  <a:lnTo>
                    <a:pt x="106172" y="30099"/>
                  </a:lnTo>
                  <a:lnTo>
                    <a:pt x="121285" y="108077"/>
                  </a:lnTo>
                  <a:lnTo>
                    <a:pt x="133477" y="108077"/>
                  </a:lnTo>
                  <a:lnTo>
                    <a:pt x="138823" y="85598"/>
                  </a:lnTo>
                  <a:lnTo>
                    <a:pt x="157607" y="6731"/>
                  </a:lnTo>
                  <a:close/>
                </a:path>
                <a:path w="479425" h="109854">
                  <a:moveTo>
                    <a:pt x="223266" y="70866"/>
                  </a:moveTo>
                  <a:lnTo>
                    <a:pt x="214833" y="42164"/>
                  </a:lnTo>
                  <a:lnTo>
                    <a:pt x="210947" y="37198"/>
                  </a:lnTo>
                  <a:lnTo>
                    <a:pt x="210947" y="61722"/>
                  </a:lnTo>
                  <a:lnTo>
                    <a:pt x="210947" y="80010"/>
                  </a:lnTo>
                  <a:lnTo>
                    <a:pt x="209423" y="87122"/>
                  </a:lnTo>
                  <a:lnTo>
                    <a:pt x="206248" y="92075"/>
                  </a:lnTo>
                  <a:lnTo>
                    <a:pt x="203200" y="97155"/>
                  </a:lnTo>
                  <a:lnTo>
                    <a:pt x="198755" y="99695"/>
                  </a:lnTo>
                  <a:lnTo>
                    <a:pt x="187325" y="99695"/>
                  </a:lnTo>
                  <a:lnTo>
                    <a:pt x="182880" y="97155"/>
                  </a:lnTo>
                  <a:lnTo>
                    <a:pt x="179832" y="92075"/>
                  </a:lnTo>
                  <a:lnTo>
                    <a:pt x="176657" y="87122"/>
                  </a:lnTo>
                  <a:lnTo>
                    <a:pt x="175133" y="80010"/>
                  </a:lnTo>
                  <a:lnTo>
                    <a:pt x="175133" y="61722"/>
                  </a:lnTo>
                  <a:lnTo>
                    <a:pt x="176657" y="54737"/>
                  </a:lnTo>
                  <a:lnTo>
                    <a:pt x="179832" y="49657"/>
                  </a:lnTo>
                  <a:lnTo>
                    <a:pt x="182880" y="44704"/>
                  </a:lnTo>
                  <a:lnTo>
                    <a:pt x="187325" y="42164"/>
                  </a:lnTo>
                  <a:lnTo>
                    <a:pt x="198755" y="42164"/>
                  </a:lnTo>
                  <a:lnTo>
                    <a:pt x="203200" y="44704"/>
                  </a:lnTo>
                  <a:lnTo>
                    <a:pt x="206248" y="49657"/>
                  </a:lnTo>
                  <a:lnTo>
                    <a:pt x="209423" y="54737"/>
                  </a:lnTo>
                  <a:lnTo>
                    <a:pt x="210947" y="61722"/>
                  </a:lnTo>
                  <a:lnTo>
                    <a:pt x="210947" y="37198"/>
                  </a:lnTo>
                  <a:lnTo>
                    <a:pt x="209677" y="35560"/>
                  </a:lnTo>
                  <a:lnTo>
                    <a:pt x="202311" y="32131"/>
                  </a:lnTo>
                  <a:lnTo>
                    <a:pt x="183769" y="32131"/>
                  </a:lnTo>
                  <a:lnTo>
                    <a:pt x="162941" y="70866"/>
                  </a:lnTo>
                  <a:lnTo>
                    <a:pt x="163436" y="79375"/>
                  </a:lnTo>
                  <a:lnTo>
                    <a:pt x="183769" y="109728"/>
                  </a:lnTo>
                  <a:lnTo>
                    <a:pt x="202311" y="109728"/>
                  </a:lnTo>
                  <a:lnTo>
                    <a:pt x="209677" y="106299"/>
                  </a:lnTo>
                  <a:lnTo>
                    <a:pt x="214833" y="99695"/>
                  </a:lnTo>
                  <a:lnTo>
                    <a:pt x="215138" y="99314"/>
                  </a:lnTo>
                  <a:lnTo>
                    <a:pt x="218655" y="93611"/>
                  </a:lnTo>
                  <a:lnTo>
                    <a:pt x="221195" y="86956"/>
                  </a:lnTo>
                  <a:lnTo>
                    <a:pt x="222745" y="79375"/>
                  </a:lnTo>
                  <a:lnTo>
                    <a:pt x="223266" y="70866"/>
                  </a:lnTo>
                  <a:close/>
                </a:path>
                <a:path w="479425" h="109854">
                  <a:moveTo>
                    <a:pt x="275971" y="32385"/>
                  </a:moveTo>
                  <a:lnTo>
                    <a:pt x="273431" y="32131"/>
                  </a:lnTo>
                  <a:lnTo>
                    <a:pt x="263652" y="32131"/>
                  </a:lnTo>
                  <a:lnTo>
                    <a:pt x="257048" y="37338"/>
                  </a:lnTo>
                  <a:lnTo>
                    <a:pt x="252603" y="47752"/>
                  </a:lnTo>
                  <a:lnTo>
                    <a:pt x="252603" y="33782"/>
                  </a:lnTo>
                  <a:lnTo>
                    <a:pt x="241046" y="33782"/>
                  </a:lnTo>
                  <a:lnTo>
                    <a:pt x="241046" y="108077"/>
                  </a:lnTo>
                  <a:lnTo>
                    <a:pt x="252603" y="108077"/>
                  </a:lnTo>
                  <a:lnTo>
                    <a:pt x="252603" y="59055"/>
                  </a:lnTo>
                  <a:lnTo>
                    <a:pt x="257429" y="49022"/>
                  </a:lnTo>
                  <a:lnTo>
                    <a:pt x="258953" y="47752"/>
                  </a:lnTo>
                  <a:lnTo>
                    <a:pt x="263525" y="43942"/>
                  </a:lnTo>
                  <a:lnTo>
                    <a:pt x="272288" y="43942"/>
                  </a:lnTo>
                  <a:lnTo>
                    <a:pt x="274066" y="44323"/>
                  </a:lnTo>
                  <a:lnTo>
                    <a:pt x="275971" y="45085"/>
                  </a:lnTo>
                  <a:lnTo>
                    <a:pt x="275971" y="43942"/>
                  </a:lnTo>
                  <a:lnTo>
                    <a:pt x="275971" y="32385"/>
                  </a:lnTo>
                  <a:close/>
                </a:path>
                <a:path w="479425" h="109854">
                  <a:moveTo>
                    <a:pt x="345694" y="108077"/>
                  </a:moveTo>
                  <a:lnTo>
                    <a:pt x="316014" y="69977"/>
                  </a:lnTo>
                  <a:lnTo>
                    <a:pt x="315912" y="69850"/>
                  </a:lnTo>
                  <a:lnTo>
                    <a:pt x="314833" y="68453"/>
                  </a:lnTo>
                  <a:lnTo>
                    <a:pt x="340487" y="33782"/>
                  </a:lnTo>
                  <a:lnTo>
                    <a:pt x="328041" y="33782"/>
                  </a:lnTo>
                  <a:lnTo>
                    <a:pt x="301371" y="69850"/>
                  </a:lnTo>
                  <a:lnTo>
                    <a:pt x="301371" y="0"/>
                  </a:lnTo>
                  <a:lnTo>
                    <a:pt x="289814" y="0"/>
                  </a:lnTo>
                  <a:lnTo>
                    <a:pt x="289814" y="108077"/>
                  </a:lnTo>
                  <a:lnTo>
                    <a:pt x="301371" y="108077"/>
                  </a:lnTo>
                  <a:lnTo>
                    <a:pt x="301371" y="69977"/>
                  </a:lnTo>
                  <a:lnTo>
                    <a:pt x="331089" y="108077"/>
                  </a:lnTo>
                  <a:lnTo>
                    <a:pt x="345694" y="108077"/>
                  </a:lnTo>
                  <a:close/>
                </a:path>
                <a:path w="479425" h="109854">
                  <a:moveTo>
                    <a:pt x="406527" y="68961"/>
                  </a:moveTo>
                  <a:lnTo>
                    <a:pt x="400558" y="42164"/>
                  </a:lnTo>
                  <a:lnTo>
                    <a:pt x="400304" y="41656"/>
                  </a:lnTo>
                  <a:lnTo>
                    <a:pt x="396113" y="35306"/>
                  </a:lnTo>
                  <a:lnTo>
                    <a:pt x="395097" y="34759"/>
                  </a:lnTo>
                  <a:lnTo>
                    <a:pt x="395097" y="49149"/>
                  </a:lnTo>
                  <a:lnTo>
                    <a:pt x="395097" y="62992"/>
                  </a:lnTo>
                  <a:lnTo>
                    <a:pt x="367157" y="62992"/>
                  </a:lnTo>
                  <a:lnTo>
                    <a:pt x="368642" y="53898"/>
                  </a:lnTo>
                  <a:lnTo>
                    <a:pt x="371614" y="47396"/>
                  </a:lnTo>
                  <a:lnTo>
                    <a:pt x="376021" y="43472"/>
                  </a:lnTo>
                  <a:lnTo>
                    <a:pt x="381889" y="42164"/>
                  </a:lnTo>
                  <a:lnTo>
                    <a:pt x="390652" y="42164"/>
                  </a:lnTo>
                  <a:lnTo>
                    <a:pt x="395097" y="49149"/>
                  </a:lnTo>
                  <a:lnTo>
                    <a:pt x="395097" y="34759"/>
                  </a:lnTo>
                  <a:lnTo>
                    <a:pt x="390271" y="32131"/>
                  </a:lnTo>
                  <a:lnTo>
                    <a:pt x="374523" y="32131"/>
                  </a:lnTo>
                  <a:lnTo>
                    <a:pt x="354965" y="70612"/>
                  </a:lnTo>
                  <a:lnTo>
                    <a:pt x="355511" y="78879"/>
                  </a:lnTo>
                  <a:lnTo>
                    <a:pt x="377190" y="109728"/>
                  </a:lnTo>
                  <a:lnTo>
                    <a:pt x="392049" y="109728"/>
                  </a:lnTo>
                  <a:lnTo>
                    <a:pt x="398653" y="108458"/>
                  </a:lnTo>
                  <a:lnTo>
                    <a:pt x="406273" y="105664"/>
                  </a:lnTo>
                  <a:lnTo>
                    <a:pt x="406273" y="99568"/>
                  </a:lnTo>
                  <a:lnTo>
                    <a:pt x="406273" y="94869"/>
                  </a:lnTo>
                  <a:lnTo>
                    <a:pt x="399288" y="98044"/>
                  </a:lnTo>
                  <a:lnTo>
                    <a:pt x="393446" y="99568"/>
                  </a:lnTo>
                  <a:lnTo>
                    <a:pt x="388747" y="99568"/>
                  </a:lnTo>
                  <a:lnTo>
                    <a:pt x="379996" y="97917"/>
                  </a:lnTo>
                  <a:lnTo>
                    <a:pt x="373405" y="92938"/>
                  </a:lnTo>
                  <a:lnTo>
                    <a:pt x="368947" y="84683"/>
                  </a:lnTo>
                  <a:lnTo>
                    <a:pt x="366649" y="73152"/>
                  </a:lnTo>
                  <a:lnTo>
                    <a:pt x="406527" y="73152"/>
                  </a:lnTo>
                  <a:lnTo>
                    <a:pt x="406527" y="68961"/>
                  </a:lnTo>
                  <a:close/>
                </a:path>
                <a:path w="479425" h="109854">
                  <a:moveTo>
                    <a:pt x="479044" y="0"/>
                  </a:moveTo>
                  <a:lnTo>
                    <a:pt x="467614" y="0"/>
                  </a:lnTo>
                  <a:lnTo>
                    <a:pt x="467614" y="42164"/>
                  </a:lnTo>
                  <a:lnTo>
                    <a:pt x="467614" y="51435"/>
                  </a:lnTo>
                  <a:lnTo>
                    <a:pt x="467614" y="85725"/>
                  </a:lnTo>
                  <a:lnTo>
                    <a:pt x="461518" y="93853"/>
                  </a:lnTo>
                  <a:lnTo>
                    <a:pt x="455295" y="97917"/>
                  </a:lnTo>
                  <a:lnTo>
                    <a:pt x="448945" y="97917"/>
                  </a:lnTo>
                  <a:lnTo>
                    <a:pt x="434213" y="62357"/>
                  </a:lnTo>
                  <a:lnTo>
                    <a:pt x="435610" y="55118"/>
                  </a:lnTo>
                  <a:lnTo>
                    <a:pt x="438531" y="49911"/>
                  </a:lnTo>
                  <a:lnTo>
                    <a:pt x="441452" y="44831"/>
                  </a:lnTo>
                  <a:lnTo>
                    <a:pt x="445516" y="42164"/>
                  </a:lnTo>
                  <a:lnTo>
                    <a:pt x="456057" y="42164"/>
                  </a:lnTo>
                  <a:lnTo>
                    <a:pt x="461645" y="45339"/>
                  </a:lnTo>
                  <a:lnTo>
                    <a:pt x="467614" y="51435"/>
                  </a:lnTo>
                  <a:lnTo>
                    <a:pt x="467614" y="42164"/>
                  </a:lnTo>
                  <a:lnTo>
                    <a:pt x="462661" y="35433"/>
                  </a:lnTo>
                  <a:lnTo>
                    <a:pt x="456438" y="32131"/>
                  </a:lnTo>
                  <a:lnTo>
                    <a:pt x="440944" y="32131"/>
                  </a:lnTo>
                  <a:lnTo>
                    <a:pt x="422021" y="73279"/>
                  </a:lnTo>
                  <a:lnTo>
                    <a:pt x="422414" y="81305"/>
                  </a:lnTo>
                  <a:lnTo>
                    <a:pt x="438912" y="109728"/>
                  </a:lnTo>
                  <a:lnTo>
                    <a:pt x="446532" y="109728"/>
                  </a:lnTo>
                  <a:lnTo>
                    <a:pt x="453123" y="108762"/>
                  </a:lnTo>
                  <a:lnTo>
                    <a:pt x="458825" y="105829"/>
                  </a:lnTo>
                  <a:lnTo>
                    <a:pt x="463651" y="100952"/>
                  </a:lnTo>
                  <a:lnTo>
                    <a:pt x="465404" y="97917"/>
                  </a:lnTo>
                  <a:lnTo>
                    <a:pt x="467614" y="94107"/>
                  </a:lnTo>
                  <a:lnTo>
                    <a:pt x="467614" y="108077"/>
                  </a:lnTo>
                  <a:lnTo>
                    <a:pt x="479044" y="108077"/>
                  </a:lnTo>
                  <a:lnTo>
                    <a:pt x="479044" y="94107"/>
                  </a:lnTo>
                  <a:lnTo>
                    <a:pt x="479044" y="0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0216" y="8244713"/>
              <a:ext cx="207390" cy="11150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785364" y="8246490"/>
              <a:ext cx="554990" cy="111125"/>
            </a:xfrm>
            <a:custGeom>
              <a:avLst/>
              <a:gdLst/>
              <a:ahLst/>
              <a:cxnLst/>
              <a:rect l="l" t="t" r="r" b="b"/>
              <a:pathLst>
                <a:path w="554989" h="111125">
                  <a:moveTo>
                    <a:pt x="48387" y="80010"/>
                  </a:moveTo>
                  <a:lnTo>
                    <a:pt x="47142" y="70396"/>
                  </a:lnTo>
                  <a:lnTo>
                    <a:pt x="43395" y="62699"/>
                  </a:lnTo>
                  <a:lnTo>
                    <a:pt x="37134" y="56921"/>
                  </a:lnTo>
                  <a:lnTo>
                    <a:pt x="28321" y="53086"/>
                  </a:lnTo>
                  <a:lnTo>
                    <a:pt x="35902" y="48717"/>
                  </a:lnTo>
                  <a:lnTo>
                    <a:pt x="41351" y="43014"/>
                  </a:lnTo>
                  <a:lnTo>
                    <a:pt x="44615" y="36004"/>
                  </a:lnTo>
                  <a:lnTo>
                    <a:pt x="45720" y="27686"/>
                  </a:lnTo>
                  <a:lnTo>
                    <a:pt x="45720" y="20066"/>
                  </a:lnTo>
                  <a:lnTo>
                    <a:pt x="43434" y="14224"/>
                  </a:lnTo>
                  <a:lnTo>
                    <a:pt x="34671" y="6223"/>
                  </a:lnTo>
                  <a:lnTo>
                    <a:pt x="28321" y="4191"/>
                  </a:lnTo>
                  <a:lnTo>
                    <a:pt x="13970" y="4191"/>
                  </a:lnTo>
                  <a:lnTo>
                    <a:pt x="7620" y="5588"/>
                  </a:lnTo>
                  <a:lnTo>
                    <a:pt x="1143" y="8255"/>
                  </a:lnTo>
                  <a:lnTo>
                    <a:pt x="1143" y="20066"/>
                  </a:lnTo>
                  <a:lnTo>
                    <a:pt x="7747" y="16256"/>
                  </a:lnTo>
                  <a:lnTo>
                    <a:pt x="13843" y="14351"/>
                  </a:lnTo>
                  <a:lnTo>
                    <a:pt x="29591" y="14351"/>
                  </a:lnTo>
                  <a:lnTo>
                    <a:pt x="34671" y="19558"/>
                  </a:lnTo>
                  <a:lnTo>
                    <a:pt x="34671" y="29845"/>
                  </a:lnTo>
                  <a:lnTo>
                    <a:pt x="33210" y="38519"/>
                  </a:lnTo>
                  <a:lnTo>
                    <a:pt x="28867" y="44716"/>
                  </a:lnTo>
                  <a:lnTo>
                    <a:pt x="21640" y="48425"/>
                  </a:lnTo>
                  <a:lnTo>
                    <a:pt x="11557" y="49657"/>
                  </a:lnTo>
                  <a:lnTo>
                    <a:pt x="7747" y="49784"/>
                  </a:lnTo>
                  <a:lnTo>
                    <a:pt x="7747" y="58801"/>
                  </a:lnTo>
                  <a:lnTo>
                    <a:pt x="12065" y="58801"/>
                  </a:lnTo>
                  <a:lnTo>
                    <a:pt x="22821" y="60134"/>
                  </a:lnTo>
                  <a:lnTo>
                    <a:pt x="30518" y="64135"/>
                  </a:lnTo>
                  <a:lnTo>
                    <a:pt x="35153" y="70802"/>
                  </a:lnTo>
                  <a:lnTo>
                    <a:pt x="36703" y="80137"/>
                  </a:lnTo>
                  <a:lnTo>
                    <a:pt x="36703" y="86233"/>
                  </a:lnTo>
                  <a:lnTo>
                    <a:pt x="35052" y="91059"/>
                  </a:lnTo>
                  <a:lnTo>
                    <a:pt x="28321" y="98552"/>
                  </a:lnTo>
                  <a:lnTo>
                    <a:pt x="24003" y="100457"/>
                  </a:lnTo>
                  <a:lnTo>
                    <a:pt x="14097" y="100457"/>
                  </a:lnTo>
                  <a:lnTo>
                    <a:pt x="7874" y="98552"/>
                  </a:lnTo>
                  <a:lnTo>
                    <a:pt x="0" y="94615"/>
                  </a:lnTo>
                  <a:lnTo>
                    <a:pt x="0" y="107315"/>
                  </a:lnTo>
                  <a:lnTo>
                    <a:pt x="7874" y="109474"/>
                  </a:lnTo>
                  <a:lnTo>
                    <a:pt x="14351" y="110617"/>
                  </a:lnTo>
                  <a:lnTo>
                    <a:pt x="28448" y="110617"/>
                  </a:lnTo>
                  <a:lnTo>
                    <a:pt x="35560" y="107950"/>
                  </a:lnTo>
                  <a:lnTo>
                    <a:pt x="45847" y="97028"/>
                  </a:lnTo>
                  <a:lnTo>
                    <a:pt x="48387" y="89535"/>
                  </a:lnTo>
                  <a:lnTo>
                    <a:pt x="48387" y="80010"/>
                  </a:lnTo>
                  <a:close/>
                </a:path>
                <a:path w="554989" h="111125">
                  <a:moveTo>
                    <a:pt x="199644" y="47117"/>
                  </a:moveTo>
                  <a:lnTo>
                    <a:pt x="198628" y="41656"/>
                  </a:lnTo>
                  <a:lnTo>
                    <a:pt x="194564" y="34036"/>
                  </a:lnTo>
                  <a:lnTo>
                    <a:pt x="191770" y="32131"/>
                  </a:lnTo>
                  <a:lnTo>
                    <a:pt x="182626" y="32131"/>
                  </a:lnTo>
                  <a:lnTo>
                    <a:pt x="178054" y="37338"/>
                  </a:lnTo>
                  <a:lnTo>
                    <a:pt x="174498" y="47752"/>
                  </a:lnTo>
                  <a:lnTo>
                    <a:pt x="172593" y="37338"/>
                  </a:lnTo>
                  <a:lnTo>
                    <a:pt x="168783" y="32131"/>
                  </a:lnTo>
                  <a:lnTo>
                    <a:pt x="157734" y="32131"/>
                  </a:lnTo>
                  <a:lnTo>
                    <a:pt x="153035" y="37338"/>
                  </a:lnTo>
                  <a:lnTo>
                    <a:pt x="149479" y="47752"/>
                  </a:lnTo>
                  <a:lnTo>
                    <a:pt x="149479" y="33782"/>
                  </a:lnTo>
                  <a:lnTo>
                    <a:pt x="141986" y="33782"/>
                  </a:lnTo>
                  <a:lnTo>
                    <a:pt x="141986" y="108077"/>
                  </a:lnTo>
                  <a:lnTo>
                    <a:pt x="149479" y="108077"/>
                  </a:lnTo>
                  <a:lnTo>
                    <a:pt x="149479" y="58293"/>
                  </a:lnTo>
                  <a:lnTo>
                    <a:pt x="153670" y="48260"/>
                  </a:lnTo>
                  <a:lnTo>
                    <a:pt x="157734" y="43307"/>
                  </a:lnTo>
                  <a:lnTo>
                    <a:pt x="165227" y="43307"/>
                  </a:lnTo>
                  <a:lnTo>
                    <a:pt x="167132" y="47625"/>
                  </a:lnTo>
                  <a:lnTo>
                    <a:pt x="167132" y="108077"/>
                  </a:lnTo>
                  <a:lnTo>
                    <a:pt x="174498" y="108077"/>
                  </a:lnTo>
                  <a:lnTo>
                    <a:pt x="174498" y="58293"/>
                  </a:lnTo>
                  <a:lnTo>
                    <a:pt x="178816" y="48387"/>
                  </a:lnTo>
                  <a:lnTo>
                    <a:pt x="182753" y="43434"/>
                  </a:lnTo>
                  <a:lnTo>
                    <a:pt x="190373" y="43434"/>
                  </a:lnTo>
                  <a:lnTo>
                    <a:pt x="192151" y="47752"/>
                  </a:lnTo>
                  <a:lnTo>
                    <a:pt x="192151" y="108077"/>
                  </a:lnTo>
                  <a:lnTo>
                    <a:pt x="199644" y="108077"/>
                  </a:lnTo>
                  <a:lnTo>
                    <a:pt x="199644" y="47117"/>
                  </a:lnTo>
                  <a:close/>
                </a:path>
                <a:path w="554989" h="111125">
                  <a:moveTo>
                    <a:pt x="279273" y="70866"/>
                  </a:moveTo>
                  <a:lnTo>
                    <a:pt x="269836" y="42164"/>
                  </a:lnTo>
                  <a:lnTo>
                    <a:pt x="265684" y="38341"/>
                  </a:lnTo>
                  <a:lnTo>
                    <a:pt x="265684" y="61722"/>
                  </a:lnTo>
                  <a:lnTo>
                    <a:pt x="265684" y="80010"/>
                  </a:lnTo>
                  <a:lnTo>
                    <a:pt x="263906" y="87122"/>
                  </a:lnTo>
                  <a:lnTo>
                    <a:pt x="260350" y="92075"/>
                  </a:lnTo>
                  <a:lnTo>
                    <a:pt x="256921" y="97155"/>
                  </a:lnTo>
                  <a:lnTo>
                    <a:pt x="251968" y="99695"/>
                  </a:lnTo>
                  <a:lnTo>
                    <a:pt x="239268" y="99695"/>
                  </a:lnTo>
                  <a:lnTo>
                    <a:pt x="234315" y="97155"/>
                  </a:lnTo>
                  <a:lnTo>
                    <a:pt x="230886" y="92075"/>
                  </a:lnTo>
                  <a:lnTo>
                    <a:pt x="227330" y="87122"/>
                  </a:lnTo>
                  <a:lnTo>
                    <a:pt x="225552" y="80010"/>
                  </a:lnTo>
                  <a:lnTo>
                    <a:pt x="225552" y="61722"/>
                  </a:lnTo>
                  <a:lnTo>
                    <a:pt x="227330" y="54737"/>
                  </a:lnTo>
                  <a:lnTo>
                    <a:pt x="230886" y="49657"/>
                  </a:lnTo>
                  <a:lnTo>
                    <a:pt x="234315" y="44704"/>
                  </a:lnTo>
                  <a:lnTo>
                    <a:pt x="239268" y="42164"/>
                  </a:lnTo>
                  <a:lnTo>
                    <a:pt x="251968" y="42164"/>
                  </a:lnTo>
                  <a:lnTo>
                    <a:pt x="256921" y="44704"/>
                  </a:lnTo>
                  <a:lnTo>
                    <a:pt x="260350" y="49657"/>
                  </a:lnTo>
                  <a:lnTo>
                    <a:pt x="263906" y="54737"/>
                  </a:lnTo>
                  <a:lnTo>
                    <a:pt x="245618" y="32131"/>
                  </a:lnTo>
                  <a:lnTo>
                    <a:pt x="238277" y="32778"/>
                  </a:lnTo>
                  <a:lnTo>
                    <a:pt x="212521" y="62395"/>
                  </a:lnTo>
                  <a:lnTo>
                    <a:pt x="211963" y="70866"/>
                  </a:lnTo>
                  <a:lnTo>
                    <a:pt x="212521" y="79375"/>
                  </a:lnTo>
                  <a:lnTo>
                    <a:pt x="238277" y="109093"/>
                  </a:lnTo>
                  <a:lnTo>
                    <a:pt x="245618" y="109728"/>
                  </a:lnTo>
                  <a:lnTo>
                    <a:pt x="252996" y="109093"/>
                  </a:lnTo>
                  <a:lnTo>
                    <a:pt x="259549" y="107149"/>
                  </a:lnTo>
                  <a:lnTo>
                    <a:pt x="265290" y="103898"/>
                  </a:lnTo>
                  <a:lnTo>
                    <a:pt x="269836" y="99695"/>
                  </a:lnTo>
                  <a:lnTo>
                    <a:pt x="270256" y="99314"/>
                  </a:lnTo>
                  <a:lnTo>
                    <a:pt x="274231" y="93611"/>
                  </a:lnTo>
                  <a:lnTo>
                    <a:pt x="277050" y="86956"/>
                  </a:lnTo>
                  <a:lnTo>
                    <a:pt x="278714" y="79375"/>
                  </a:lnTo>
                  <a:lnTo>
                    <a:pt x="279273" y="70866"/>
                  </a:lnTo>
                  <a:close/>
                </a:path>
                <a:path w="554989" h="111125">
                  <a:moveTo>
                    <a:pt x="354584" y="47752"/>
                  </a:moveTo>
                  <a:lnTo>
                    <a:pt x="353161" y="43688"/>
                  </a:lnTo>
                  <a:lnTo>
                    <a:pt x="352679" y="42291"/>
                  </a:lnTo>
                  <a:lnTo>
                    <a:pt x="349123" y="38227"/>
                  </a:lnTo>
                  <a:lnTo>
                    <a:pt x="345440" y="34163"/>
                  </a:lnTo>
                  <a:lnTo>
                    <a:pt x="340614" y="32131"/>
                  </a:lnTo>
                  <a:lnTo>
                    <a:pt x="334391" y="32131"/>
                  </a:lnTo>
                  <a:lnTo>
                    <a:pt x="327342" y="33108"/>
                  </a:lnTo>
                  <a:lnTo>
                    <a:pt x="320865" y="36042"/>
                  </a:lnTo>
                  <a:lnTo>
                    <a:pt x="314960" y="40919"/>
                  </a:lnTo>
                  <a:lnTo>
                    <a:pt x="309626" y="47752"/>
                  </a:lnTo>
                  <a:lnTo>
                    <a:pt x="309626" y="33782"/>
                  </a:lnTo>
                  <a:lnTo>
                    <a:pt x="296799" y="33782"/>
                  </a:lnTo>
                  <a:lnTo>
                    <a:pt x="296799" y="108077"/>
                  </a:lnTo>
                  <a:lnTo>
                    <a:pt x="309626" y="108077"/>
                  </a:lnTo>
                  <a:lnTo>
                    <a:pt x="309626" y="59944"/>
                  </a:lnTo>
                  <a:lnTo>
                    <a:pt x="314871" y="52857"/>
                  </a:lnTo>
                  <a:lnTo>
                    <a:pt x="320370" y="47752"/>
                  </a:lnTo>
                  <a:lnTo>
                    <a:pt x="325958" y="44716"/>
                  </a:lnTo>
                  <a:lnTo>
                    <a:pt x="331724" y="43688"/>
                  </a:lnTo>
                  <a:lnTo>
                    <a:pt x="335280" y="43688"/>
                  </a:lnTo>
                  <a:lnTo>
                    <a:pt x="337820" y="44958"/>
                  </a:lnTo>
                  <a:lnTo>
                    <a:pt x="339471" y="47244"/>
                  </a:lnTo>
                  <a:lnTo>
                    <a:pt x="340995" y="49657"/>
                  </a:lnTo>
                  <a:lnTo>
                    <a:pt x="341757" y="53594"/>
                  </a:lnTo>
                  <a:lnTo>
                    <a:pt x="341757" y="108077"/>
                  </a:lnTo>
                  <a:lnTo>
                    <a:pt x="354584" y="108077"/>
                  </a:lnTo>
                  <a:lnTo>
                    <a:pt x="354584" y="47752"/>
                  </a:lnTo>
                  <a:close/>
                </a:path>
                <a:path w="554989" h="111125">
                  <a:moveTo>
                    <a:pt x="410845" y="33782"/>
                  </a:moveTo>
                  <a:lnTo>
                    <a:pt x="392430" y="33782"/>
                  </a:lnTo>
                  <a:lnTo>
                    <a:pt x="392430" y="18923"/>
                  </a:lnTo>
                  <a:lnTo>
                    <a:pt x="379603" y="20193"/>
                  </a:lnTo>
                  <a:lnTo>
                    <a:pt x="379603" y="33782"/>
                  </a:lnTo>
                  <a:lnTo>
                    <a:pt x="370713" y="33782"/>
                  </a:lnTo>
                  <a:lnTo>
                    <a:pt x="370713" y="43815"/>
                  </a:lnTo>
                  <a:lnTo>
                    <a:pt x="379603" y="43815"/>
                  </a:lnTo>
                  <a:lnTo>
                    <a:pt x="379679" y="94742"/>
                  </a:lnTo>
                  <a:lnTo>
                    <a:pt x="381381" y="99949"/>
                  </a:lnTo>
                  <a:lnTo>
                    <a:pt x="388747" y="107823"/>
                  </a:lnTo>
                  <a:lnTo>
                    <a:pt x="393827" y="109728"/>
                  </a:lnTo>
                  <a:lnTo>
                    <a:pt x="403225" y="109728"/>
                  </a:lnTo>
                  <a:lnTo>
                    <a:pt x="406654" y="109220"/>
                  </a:lnTo>
                  <a:lnTo>
                    <a:pt x="410591" y="108077"/>
                  </a:lnTo>
                  <a:lnTo>
                    <a:pt x="410591" y="99695"/>
                  </a:lnTo>
                  <a:lnTo>
                    <a:pt x="410591" y="98806"/>
                  </a:lnTo>
                  <a:lnTo>
                    <a:pt x="408178" y="99314"/>
                  </a:lnTo>
                  <a:lnTo>
                    <a:pt x="406019" y="99695"/>
                  </a:lnTo>
                  <a:lnTo>
                    <a:pt x="396367" y="99695"/>
                  </a:lnTo>
                  <a:lnTo>
                    <a:pt x="392430" y="94742"/>
                  </a:lnTo>
                  <a:lnTo>
                    <a:pt x="392430" y="43815"/>
                  </a:lnTo>
                  <a:lnTo>
                    <a:pt x="410845" y="43815"/>
                  </a:lnTo>
                  <a:lnTo>
                    <a:pt x="410845" y="33782"/>
                  </a:lnTo>
                  <a:close/>
                </a:path>
                <a:path w="554989" h="111125">
                  <a:moveTo>
                    <a:pt x="485648" y="47752"/>
                  </a:moveTo>
                  <a:lnTo>
                    <a:pt x="484225" y="43688"/>
                  </a:lnTo>
                  <a:lnTo>
                    <a:pt x="483743" y="42291"/>
                  </a:lnTo>
                  <a:lnTo>
                    <a:pt x="480187" y="38227"/>
                  </a:lnTo>
                  <a:lnTo>
                    <a:pt x="476491" y="34163"/>
                  </a:lnTo>
                  <a:lnTo>
                    <a:pt x="471665" y="32131"/>
                  </a:lnTo>
                  <a:lnTo>
                    <a:pt x="465455" y="32131"/>
                  </a:lnTo>
                  <a:lnTo>
                    <a:pt x="458406" y="33108"/>
                  </a:lnTo>
                  <a:lnTo>
                    <a:pt x="451929" y="36042"/>
                  </a:lnTo>
                  <a:lnTo>
                    <a:pt x="446024" y="40919"/>
                  </a:lnTo>
                  <a:lnTo>
                    <a:pt x="440690" y="47752"/>
                  </a:lnTo>
                  <a:lnTo>
                    <a:pt x="440690" y="0"/>
                  </a:lnTo>
                  <a:lnTo>
                    <a:pt x="427863" y="0"/>
                  </a:lnTo>
                  <a:lnTo>
                    <a:pt x="427863" y="108077"/>
                  </a:lnTo>
                  <a:lnTo>
                    <a:pt x="440690" y="108077"/>
                  </a:lnTo>
                  <a:lnTo>
                    <a:pt x="440690" y="59944"/>
                  </a:lnTo>
                  <a:lnTo>
                    <a:pt x="445935" y="52857"/>
                  </a:lnTo>
                  <a:lnTo>
                    <a:pt x="451434" y="47752"/>
                  </a:lnTo>
                  <a:lnTo>
                    <a:pt x="457022" y="44716"/>
                  </a:lnTo>
                  <a:lnTo>
                    <a:pt x="462788" y="43688"/>
                  </a:lnTo>
                  <a:lnTo>
                    <a:pt x="466344" y="43688"/>
                  </a:lnTo>
                  <a:lnTo>
                    <a:pt x="468884" y="44958"/>
                  </a:lnTo>
                  <a:lnTo>
                    <a:pt x="470535" y="47244"/>
                  </a:lnTo>
                  <a:lnTo>
                    <a:pt x="472059" y="49657"/>
                  </a:lnTo>
                  <a:lnTo>
                    <a:pt x="472821" y="53594"/>
                  </a:lnTo>
                  <a:lnTo>
                    <a:pt x="472821" y="108077"/>
                  </a:lnTo>
                  <a:lnTo>
                    <a:pt x="485648" y="108077"/>
                  </a:lnTo>
                  <a:lnTo>
                    <a:pt x="485648" y="47752"/>
                  </a:lnTo>
                  <a:close/>
                </a:path>
                <a:path w="554989" h="111125">
                  <a:moveTo>
                    <a:pt x="554990" y="82296"/>
                  </a:moveTo>
                  <a:lnTo>
                    <a:pt x="553593" y="77978"/>
                  </a:lnTo>
                  <a:lnTo>
                    <a:pt x="550672" y="74549"/>
                  </a:lnTo>
                  <a:lnTo>
                    <a:pt x="547751" y="70993"/>
                  </a:lnTo>
                  <a:lnTo>
                    <a:pt x="542798" y="67818"/>
                  </a:lnTo>
                  <a:lnTo>
                    <a:pt x="535813" y="64643"/>
                  </a:lnTo>
                  <a:lnTo>
                    <a:pt x="523354" y="59182"/>
                  </a:lnTo>
                  <a:lnTo>
                    <a:pt x="520319" y="55753"/>
                  </a:lnTo>
                  <a:lnTo>
                    <a:pt x="520319" y="48768"/>
                  </a:lnTo>
                  <a:lnTo>
                    <a:pt x="521462" y="46482"/>
                  </a:lnTo>
                  <a:lnTo>
                    <a:pt x="525907" y="43053"/>
                  </a:lnTo>
                  <a:lnTo>
                    <a:pt x="528815" y="42164"/>
                  </a:lnTo>
                  <a:lnTo>
                    <a:pt x="536816" y="42164"/>
                  </a:lnTo>
                  <a:lnTo>
                    <a:pt x="542544" y="43307"/>
                  </a:lnTo>
                  <a:lnTo>
                    <a:pt x="549656" y="45593"/>
                  </a:lnTo>
                  <a:lnTo>
                    <a:pt x="549656" y="42164"/>
                  </a:lnTo>
                  <a:lnTo>
                    <a:pt x="549656" y="34290"/>
                  </a:lnTo>
                  <a:lnTo>
                    <a:pt x="541274" y="32639"/>
                  </a:lnTo>
                  <a:lnTo>
                    <a:pt x="536321" y="32131"/>
                  </a:lnTo>
                  <a:lnTo>
                    <a:pt x="524764" y="32131"/>
                  </a:lnTo>
                  <a:lnTo>
                    <a:pt x="518795" y="33909"/>
                  </a:lnTo>
                  <a:lnTo>
                    <a:pt x="514464" y="37719"/>
                  </a:lnTo>
                  <a:lnTo>
                    <a:pt x="510159" y="41402"/>
                  </a:lnTo>
                  <a:lnTo>
                    <a:pt x="507873" y="46482"/>
                  </a:lnTo>
                  <a:lnTo>
                    <a:pt x="507873" y="52959"/>
                  </a:lnTo>
                  <a:lnTo>
                    <a:pt x="538861" y="80264"/>
                  </a:lnTo>
                  <a:lnTo>
                    <a:pt x="542163" y="84074"/>
                  </a:lnTo>
                  <a:lnTo>
                    <a:pt x="542163" y="91821"/>
                  </a:lnTo>
                  <a:lnTo>
                    <a:pt x="541020" y="94361"/>
                  </a:lnTo>
                  <a:lnTo>
                    <a:pt x="538607" y="96520"/>
                  </a:lnTo>
                  <a:lnTo>
                    <a:pt x="536194" y="98552"/>
                  </a:lnTo>
                  <a:lnTo>
                    <a:pt x="533019" y="99695"/>
                  </a:lnTo>
                  <a:lnTo>
                    <a:pt x="523227" y="99695"/>
                  </a:lnTo>
                  <a:lnTo>
                    <a:pt x="515874" y="97409"/>
                  </a:lnTo>
                  <a:lnTo>
                    <a:pt x="507479" y="93091"/>
                  </a:lnTo>
                  <a:lnTo>
                    <a:pt x="507479" y="105537"/>
                  </a:lnTo>
                  <a:lnTo>
                    <a:pt x="515874" y="108331"/>
                  </a:lnTo>
                  <a:lnTo>
                    <a:pt x="522986" y="109728"/>
                  </a:lnTo>
                  <a:lnTo>
                    <a:pt x="536448" y="109728"/>
                  </a:lnTo>
                  <a:lnTo>
                    <a:pt x="542798" y="107696"/>
                  </a:lnTo>
                  <a:lnTo>
                    <a:pt x="547624" y="103505"/>
                  </a:lnTo>
                  <a:lnTo>
                    <a:pt x="552119" y="99695"/>
                  </a:lnTo>
                  <a:lnTo>
                    <a:pt x="552577" y="99314"/>
                  </a:lnTo>
                  <a:lnTo>
                    <a:pt x="554990" y="93980"/>
                  </a:lnTo>
                  <a:lnTo>
                    <a:pt x="554990" y="82296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33572" y="8278622"/>
              <a:ext cx="132841" cy="775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656457" y="8278622"/>
              <a:ext cx="264795" cy="78105"/>
            </a:xfrm>
            <a:custGeom>
              <a:avLst/>
              <a:gdLst/>
              <a:ahLst/>
              <a:cxnLst/>
              <a:rect l="l" t="t" r="r" b="b"/>
              <a:pathLst>
                <a:path w="264795" h="78104">
                  <a:moveTo>
                    <a:pt x="11048" y="1650"/>
                  </a:moveTo>
                  <a:lnTo>
                    <a:pt x="0" y="1650"/>
                  </a:lnTo>
                  <a:lnTo>
                    <a:pt x="0" y="75945"/>
                  </a:lnTo>
                  <a:lnTo>
                    <a:pt x="11048" y="75945"/>
                  </a:lnTo>
                  <a:lnTo>
                    <a:pt x="11048" y="26161"/>
                  </a:lnTo>
                  <a:lnTo>
                    <a:pt x="17398" y="16128"/>
                  </a:lnTo>
                  <a:lnTo>
                    <a:pt x="18011" y="15620"/>
                  </a:lnTo>
                  <a:lnTo>
                    <a:pt x="11048" y="15620"/>
                  </a:lnTo>
                  <a:lnTo>
                    <a:pt x="11048" y="1650"/>
                  </a:lnTo>
                  <a:close/>
                </a:path>
                <a:path w="264795" h="78104">
                  <a:moveTo>
                    <a:pt x="47213" y="11175"/>
                  </a:moveTo>
                  <a:lnTo>
                    <a:pt x="34543" y="11175"/>
                  </a:lnTo>
                  <a:lnTo>
                    <a:pt x="37337" y="15493"/>
                  </a:lnTo>
                  <a:lnTo>
                    <a:pt x="37337" y="75945"/>
                  </a:lnTo>
                  <a:lnTo>
                    <a:pt x="48513" y="75945"/>
                  </a:lnTo>
                  <a:lnTo>
                    <a:pt x="48513" y="26161"/>
                  </a:lnTo>
                  <a:lnTo>
                    <a:pt x="54737" y="16255"/>
                  </a:lnTo>
                  <a:lnTo>
                    <a:pt x="55518" y="15620"/>
                  </a:lnTo>
                  <a:lnTo>
                    <a:pt x="48513" y="15620"/>
                  </a:lnTo>
                  <a:lnTo>
                    <a:pt x="47213" y="11175"/>
                  </a:lnTo>
                  <a:close/>
                </a:path>
                <a:path w="264795" h="78104">
                  <a:moveTo>
                    <a:pt x="84824" y="11302"/>
                  </a:moveTo>
                  <a:lnTo>
                    <a:pt x="72008" y="11302"/>
                  </a:lnTo>
                  <a:lnTo>
                    <a:pt x="74720" y="15493"/>
                  </a:lnTo>
                  <a:lnTo>
                    <a:pt x="74802" y="75945"/>
                  </a:lnTo>
                  <a:lnTo>
                    <a:pt x="85851" y="75945"/>
                  </a:lnTo>
                  <a:lnTo>
                    <a:pt x="85851" y="14985"/>
                  </a:lnTo>
                  <a:lnTo>
                    <a:pt x="84824" y="11302"/>
                  </a:lnTo>
                  <a:close/>
                </a:path>
                <a:path w="264795" h="78104">
                  <a:moveTo>
                    <a:pt x="40004" y="0"/>
                  </a:moveTo>
                  <a:lnTo>
                    <a:pt x="31750" y="0"/>
                  </a:lnTo>
                  <a:lnTo>
                    <a:pt x="25747" y="976"/>
                  </a:lnTo>
                  <a:lnTo>
                    <a:pt x="20304" y="3905"/>
                  </a:lnTo>
                  <a:lnTo>
                    <a:pt x="15408" y="8786"/>
                  </a:lnTo>
                  <a:lnTo>
                    <a:pt x="11048" y="15620"/>
                  </a:lnTo>
                  <a:lnTo>
                    <a:pt x="18011" y="15620"/>
                  </a:lnTo>
                  <a:lnTo>
                    <a:pt x="23367" y="11175"/>
                  </a:lnTo>
                  <a:lnTo>
                    <a:pt x="47213" y="11175"/>
                  </a:lnTo>
                  <a:lnTo>
                    <a:pt x="45465" y="5206"/>
                  </a:lnTo>
                  <a:lnTo>
                    <a:pt x="40004" y="0"/>
                  </a:lnTo>
                  <a:close/>
                </a:path>
                <a:path w="264795" h="78104">
                  <a:moveTo>
                    <a:pt x="74294" y="0"/>
                  </a:moveTo>
                  <a:lnTo>
                    <a:pt x="68833" y="0"/>
                  </a:lnTo>
                  <a:lnTo>
                    <a:pt x="62855" y="976"/>
                  </a:lnTo>
                  <a:lnTo>
                    <a:pt x="57483" y="3905"/>
                  </a:lnTo>
                  <a:lnTo>
                    <a:pt x="52706" y="8786"/>
                  </a:lnTo>
                  <a:lnTo>
                    <a:pt x="48513" y="15620"/>
                  </a:lnTo>
                  <a:lnTo>
                    <a:pt x="55518" y="15620"/>
                  </a:lnTo>
                  <a:lnTo>
                    <a:pt x="60832" y="11302"/>
                  </a:lnTo>
                  <a:lnTo>
                    <a:pt x="84824" y="11302"/>
                  </a:lnTo>
                  <a:lnTo>
                    <a:pt x="84327" y="9525"/>
                  </a:lnTo>
                  <a:lnTo>
                    <a:pt x="81406" y="5714"/>
                  </a:lnTo>
                  <a:lnTo>
                    <a:pt x="78358" y="1904"/>
                  </a:lnTo>
                  <a:lnTo>
                    <a:pt x="74294" y="0"/>
                  </a:lnTo>
                  <a:close/>
                </a:path>
                <a:path w="264795" h="78104">
                  <a:moveTo>
                    <a:pt x="136778" y="0"/>
                  </a:moveTo>
                  <a:lnTo>
                    <a:pt x="118998" y="0"/>
                  </a:lnTo>
                  <a:lnTo>
                    <a:pt x="111887" y="3428"/>
                  </a:lnTo>
                  <a:lnTo>
                    <a:pt x="98805" y="38734"/>
                  </a:lnTo>
                  <a:lnTo>
                    <a:pt x="99304" y="47234"/>
                  </a:lnTo>
                  <a:lnTo>
                    <a:pt x="118998" y="77596"/>
                  </a:lnTo>
                  <a:lnTo>
                    <a:pt x="136778" y="77596"/>
                  </a:lnTo>
                  <a:lnTo>
                    <a:pt x="143890" y="74167"/>
                  </a:lnTo>
                  <a:lnTo>
                    <a:pt x="148813" y="67563"/>
                  </a:lnTo>
                  <a:lnTo>
                    <a:pt x="122427" y="67563"/>
                  </a:lnTo>
                  <a:lnTo>
                    <a:pt x="118109" y="65023"/>
                  </a:lnTo>
                  <a:lnTo>
                    <a:pt x="115062" y="59943"/>
                  </a:lnTo>
                  <a:lnTo>
                    <a:pt x="112140" y="54990"/>
                  </a:lnTo>
                  <a:lnTo>
                    <a:pt x="110616" y="47878"/>
                  </a:lnTo>
                  <a:lnTo>
                    <a:pt x="110616" y="29590"/>
                  </a:lnTo>
                  <a:lnTo>
                    <a:pt x="112140" y="22605"/>
                  </a:lnTo>
                  <a:lnTo>
                    <a:pt x="115062" y="17525"/>
                  </a:lnTo>
                  <a:lnTo>
                    <a:pt x="118109" y="12572"/>
                  </a:lnTo>
                  <a:lnTo>
                    <a:pt x="122427" y="10032"/>
                  </a:lnTo>
                  <a:lnTo>
                    <a:pt x="148813" y="10032"/>
                  </a:lnTo>
                  <a:lnTo>
                    <a:pt x="143890" y="3428"/>
                  </a:lnTo>
                  <a:lnTo>
                    <a:pt x="136778" y="0"/>
                  </a:lnTo>
                  <a:close/>
                </a:path>
                <a:path w="264795" h="78104">
                  <a:moveTo>
                    <a:pt x="148813" y="10032"/>
                  </a:moveTo>
                  <a:lnTo>
                    <a:pt x="133350" y="10032"/>
                  </a:lnTo>
                  <a:lnTo>
                    <a:pt x="137667" y="12572"/>
                  </a:lnTo>
                  <a:lnTo>
                    <a:pt x="140588" y="17525"/>
                  </a:lnTo>
                  <a:lnTo>
                    <a:pt x="143637" y="22605"/>
                  </a:lnTo>
                  <a:lnTo>
                    <a:pt x="145160" y="29590"/>
                  </a:lnTo>
                  <a:lnTo>
                    <a:pt x="145160" y="47878"/>
                  </a:lnTo>
                  <a:lnTo>
                    <a:pt x="143637" y="54990"/>
                  </a:lnTo>
                  <a:lnTo>
                    <a:pt x="140588" y="59943"/>
                  </a:lnTo>
                  <a:lnTo>
                    <a:pt x="137667" y="65023"/>
                  </a:lnTo>
                  <a:lnTo>
                    <a:pt x="133350" y="67563"/>
                  </a:lnTo>
                  <a:lnTo>
                    <a:pt x="148813" y="67563"/>
                  </a:lnTo>
                  <a:lnTo>
                    <a:pt x="156971" y="38734"/>
                  </a:lnTo>
                  <a:lnTo>
                    <a:pt x="156473" y="30255"/>
                  </a:lnTo>
                  <a:lnTo>
                    <a:pt x="154987" y="22717"/>
                  </a:lnTo>
                  <a:lnTo>
                    <a:pt x="152525" y="16107"/>
                  </a:lnTo>
                  <a:lnTo>
                    <a:pt x="149097" y="10413"/>
                  </a:lnTo>
                  <a:lnTo>
                    <a:pt x="148813" y="10032"/>
                  </a:lnTo>
                  <a:close/>
                </a:path>
                <a:path w="264795" h="78104">
                  <a:moveTo>
                    <a:pt x="184784" y="1650"/>
                  </a:moveTo>
                  <a:lnTo>
                    <a:pt x="173735" y="1650"/>
                  </a:lnTo>
                  <a:lnTo>
                    <a:pt x="173735" y="75945"/>
                  </a:lnTo>
                  <a:lnTo>
                    <a:pt x="184784" y="75945"/>
                  </a:lnTo>
                  <a:lnTo>
                    <a:pt x="184784" y="26923"/>
                  </a:lnTo>
                  <a:lnTo>
                    <a:pt x="189483" y="16890"/>
                  </a:lnTo>
                  <a:lnTo>
                    <a:pt x="190944" y="15620"/>
                  </a:lnTo>
                  <a:lnTo>
                    <a:pt x="184784" y="15620"/>
                  </a:lnTo>
                  <a:lnTo>
                    <a:pt x="184784" y="1650"/>
                  </a:lnTo>
                  <a:close/>
                </a:path>
                <a:path w="264795" h="78104">
                  <a:moveTo>
                    <a:pt x="204977" y="0"/>
                  </a:moveTo>
                  <a:lnTo>
                    <a:pt x="195579" y="0"/>
                  </a:lnTo>
                  <a:lnTo>
                    <a:pt x="189229" y="5206"/>
                  </a:lnTo>
                  <a:lnTo>
                    <a:pt x="184784" y="15620"/>
                  </a:lnTo>
                  <a:lnTo>
                    <a:pt x="190944" y="15620"/>
                  </a:lnTo>
                  <a:lnTo>
                    <a:pt x="195325" y="11810"/>
                  </a:lnTo>
                  <a:lnTo>
                    <a:pt x="207390" y="11810"/>
                  </a:lnTo>
                  <a:lnTo>
                    <a:pt x="207390" y="253"/>
                  </a:lnTo>
                  <a:lnTo>
                    <a:pt x="204977" y="0"/>
                  </a:lnTo>
                  <a:close/>
                </a:path>
                <a:path w="264795" h="78104">
                  <a:moveTo>
                    <a:pt x="207390" y="11810"/>
                  </a:moveTo>
                  <a:lnTo>
                    <a:pt x="203834" y="11810"/>
                  </a:lnTo>
                  <a:lnTo>
                    <a:pt x="205485" y="12191"/>
                  </a:lnTo>
                  <a:lnTo>
                    <a:pt x="207390" y="12953"/>
                  </a:lnTo>
                  <a:lnTo>
                    <a:pt x="207390" y="11810"/>
                  </a:lnTo>
                  <a:close/>
                </a:path>
                <a:path w="264795" h="78104">
                  <a:moveTo>
                    <a:pt x="248665" y="0"/>
                  </a:moveTo>
                  <a:lnTo>
                    <a:pt x="233552" y="0"/>
                  </a:lnTo>
                  <a:lnTo>
                    <a:pt x="227075" y="3555"/>
                  </a:lnTo>
                  <a:lnTo>
                    <a:pt x="214629" y="38480"/>
                  </a:lnTo>
                  <a:lnTo>
                    <a:pt x="215155" y="46745"/>
                  </a:lnTo>
                  <a:lnTo>
                    <a:pt x="236092" y="77596"/>
                  </a:lnTo>
                  <a:lnTo>
                    <a:pt x="250443" y="77596"/>
                  </a:lnTo>
                  <a:lnTo>
                    <a:pt x="256793" y="76326"/>
                  </a:lnTo>
                  <a:lnTo>
                    <a:pt x="264159" y="73532"/>
                  </a:lnTo>
                  <a:lnTo>
                    <a:pt x="264159" y="67436"/>
                  </a:lnTo>
                  <a:lnTo>
                    <a:pt x="247141" y="67436"/>
                  </a:lnTo>
                  <a:lnTo>
                    <a:pt x="238756" y="65774"/>
                  </a:lnTo>
                  <a:lnTo>
                    <a:pt x="232441" y="60801"/>
                  </a:lnTo>
                  <a:lnTo>
                    <a:pt x="228175" y="52542"/>
                  </a:lnTo>
                  <a:lnTo>
                    <a:pt x="225932" y="41020"/>
                  </a:lnTo>
                  <a:lnTo>
                    <a:pt x="264413" y="41020"/>
                  </a:lnTo>
                  <a:lnTo>
                    <a:pt x="264413" y="36829"/>
                  </a:lnTo>
                  <a:lnTo>
                    <a:pt x="264142" y="30860"/>
                  </a:lnTo>
                  <a:lnTo>
                    <a:pt x="226440" y="30860"/>
                  </a:lnTo>
                  <a:lnTo>
                    <a:pt x="227456" y="17017"/>
                  </a:lnTo>
                  <a:lnTo>
                    <a:pt x="232155" y="10032"/>
                  </a:lnTo>
                  <a:lnTo>
                    <a:pt x="258691" y="10032"/>
                  </a:lnTo>
                  <a:lnTo>
                    <a:pt x="258444" y="9525"/>
                  </a:lnTo>
                  <a:lnTo>
                    <a:pt x="254380" y="3175"/>
                  </a:lnTo>
                  <a:lnTo>
                    <a:pt x="248665" y="0"/>
                  </a:lnTo>
                  <a:close/>
                </a:path>
                <a:path w="264795" h="78104">
                  <a:moveTo>
                    <a:pt x="264159" y="62737"/>
                  </a:moveTo>
                  <a:lnTo>
                    <a:pt x="257428" y="65912"/>
                  </a:lnTo>
                  <a:lnTo>
                    <a:pt x="251840" y="67436"/>
                  </a:lnTo>
                  <a:lnTo>
                    <a:pt x="264159" y="67436"/>
                  </a:lnTo>
                  <a:lnTo>
                    <a:pt x="264159" y="62737"/>
                  </a:lnTo>
                  <a:close/>
                </a:path>
                <a:path w="264795" h="78104">
                  <a:moveTo>
                    <a:pt x="258691" y="10032"/>
                  </a:moveTo>
                  <a:lnTo>
                    <a:pt x="249046" y="10032"/>
                  </a:lnTo>
                  <a:lnTo>
                    <a:pt x="253364" y="17017"/>
                  </a:lnTo>
                  <a:lnTo>
                    <a:pt x="253364" y="30860"/>
                  </a:lnTo>
                  <a:lnTo>
                    <a:pt x="264142" y="30860"/>
                  </a:lnTo>
                  <a:lnTo>
                    <a:pt x="264034" y="28491"/>
                  </a:lnTo>
                  <a:lnTo>
                    <a:pt x="262905" y="21177"/>
                  </a:lnTo>
                  <a:lnTo>
                    <a:pt x="261038" y="14862"/>
                  </a:lnTo>
                  <a:lnTo>
                    <a:pt x="258691" y="10032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14977" y="8246490"/>
              <a:ext cx="199771" cy="10972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8407" y="8244713"/>
              <a:ext cx="1098930" cy="32385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309618" y="8246490"/>
              <a:ext cx="1426210" cy="111125"/>
            </a:xfrm>
            <a:custGeom>
              <a:avLst/>
              <a:gdLst/>
              <a:ahLst/>
              <a:cxnLst/>
              <a:rect l="l" t="t" r="r" b="b"/>
              <a:pathLst>
                <a:path w="1426210" h="111125">
                  <a:moveTo>
                    <a:pt x="14986" y="0"/>
                  </a:moveTo>
                  <a:lnTo>
                    <a:pt x="0" y="0"/>
                  </a:lnTo>
                  <a:lnTo>
                    <a:pt x="0" y="108077"/>
                  </a:lnTo>
                  <a:lnTo>
                    <a:pt x="14986" y="108077"/>
                  </a:lnTo>
                  <a:lnTo>
                    <a:pt x="14986" y="0"/>
                  </a:lnTo>
                  <a:close/>
                </a:path>
                <a:path w="1426210" h="111125">
                  <a:moveTo>
                    <a:pt x="106553" y="68961"/>
                  </a:moveTo>
                  <a:lnTo>
                    <a:pt x="106184" y="62992"/>
                  </a:lnTo>
                  <a:lnTo>
                    <a:pt x="106045" y="60629"/>
                  </a:lnTo>
                  <a:lnTo>
                    <a:pt x="104533" y="53314"/>
                  </a:lnTo>
                  <a:lnTo>
                    <a:pt x="101993" y="47002"/>
                  </a:lnTo>
                  <a:lnTo>
                    <a:pt x="98755" y="42164"/>
                  </a:lnTo>
                  <a:lnTo>
                    <a:pt x="98425" y="41656"/>
                  </a:lnTo>
                  <a:lnTo>
                    <a:pt x="92964" y="35306"/>
                  </a:lnTo>
                  <a:lnTo>
                    <a:pt x="91567" y="34734"/>
                  </a:lnTo>
                  <a:lnTo>
                    <a:pt x="91567" y="62992"/>
                  </a:lnTo>
                  <a:lnTo>
                    <a:pt x="55118" y="62992"/>
                  </a:lnTo>
                  <a:lnTo>
                    <a:pt x="57035" y="53898"/>
                  </a:lnTo>
                  <a:lnTo>
                    <a:pt x="60896" y="47396"/>
                  </a:lnTo>
                  <a:lnTo>
                    <a:pt x="66649" y="43472"/>
                  </a:lnTo>
                  <a:lnTo>
                    <a:pt x="74295" y="42164"/>
                  </a:lnTo>
                  <a:lnTo>
                    <a:pt x="81864" y="43472"/>
                  </a:lnTo>
                  <a:lnTo>
                    <a:pt x="87261" y="47396"/>
                  </a:lnTo>
                  <a:lnTo>
                    <a:pt x="90487" y="53898"/>
                  </a:lnTo>
                  <a:lnTo>
                    <a:pt x="91567" y="62992"/>
                  </a:lnTo>
                  <a:lnTo>
                    <a:pt x="91567" y="34734"/>
                  </a:lnTo>
                  <a:lnTo>
                    <a:pt x="85217" y="32131"/>
                  </a:lnTo>
                  <a:lnTo>
                    <a:pt x="75311" y="32131"/>
                  </a:lnTo>
                  <a:lnTo>
                    <a:pt x="41668" y="55206"/>
                  </a:lnTo>
                  <a:lnTo>
                    <a:pt x="39116" y="70612"/>
                  </a:lnTo>
                  <a:lnTo>
                    <a:pt x="39839" y="78879"/>
                  </a:lnTo>
                  <a:lnTo>
                    <a:pt x="71666" y="109067"/>
                  </a:lnTo>
                  <a:lnTo>
                    <a:pt x="80391" y="109728"/>
                  </a:lnTo>
                  <a:lnTo>
                    <a:pt x="86055" y="109486"/>
                  </a:lnTo>
                  <a:lnTo>
                    <a:pt x="92227" y="108750"/>
                  </a:lnTo>
                  <a:lnTo>
                    <a:pt x="98920" y="107480"/>
                  </a:lnTo>
                  <a:lnTo>
                    <a:pt x="106172" y="105664"/>
                  </a:lnTo>
                  <a:lnTo>
                    <a:pt x="106172" y="99568"/>
                  </a:lnTo>
                  <a:lnTo>
                    <a:pt x="106172" y="94869"/>
                  </a:lnTo>
                  <a:lnTo>
                    <a:pt x="97155" y="98044"/>
                  </a:lnTo>
                  <a:lnTo>
                    <a:pt x="89535" y="99568"/>
                  </a:lnTo>
                  <a:lnTo>
                    <a:pt x="83185" y="99568"/>
                  </a:lnTo>
                  <a:lnTo>
                    <a:pt x="71818" y="97917"/>
                  </a:lnTo>
                  <a:lnTo>
                    <a:pt x="63258" y="92938"/>
                  </a:lnTo>
                  <a:lnTo>
                    <a:pt x="57480" y="84683"/>
                  </a:lnTo>
                  <a:lnTo>
                    <a:pt x="54483" y="73152"/>
                  </a:lnTo>
                  <a:lnTo>
                    <a:pt x="106553" y="73152"/>
                  </a:lnTo>
                  <a:lnTo>
                    <a:pt x="106553" y="68961"/>
                  </a:lnTo>
                  <a:close/>
                </a:path>
                <a:path w="1426210" h="111125">
                  <a:moveTo>
                    <a:pt x="183515" y="82296"/>
                  </a:moveTo>
                  <a:lnTo>
                    <a:pt x="153797" y="61976"/>
                  </a:lnTo>
                  <a:lnTo>
                    <a:pt x="146558" y="59182"/>
                  </a:lnTo>
                  <a:lnTo>
                    <a:pt x="142875" y="55753"/>
                  </a:lnTo>
                  <a:lnTo>
                    <a:pt x="142875" y="48768"/>
                  </a:lnTo>
                  <a:lnTo>
                    <a:pt x="144145" y="46482"/>
                  </a:lnTo>
                  <a:lnTo>
                    <a:pt x="146812" y="44831"/>
                  </a:lnTo>
                  <a:lnTo>
                    <a:pt x="149479" y="43053"/>
                  </a:lnTo>
                  <a:lnTo>
                    <a:pt x="152908" y="42164"/>
                  </a:lnTo>
                  <a:lnTo>
                    <a:pt x="162179" y="42164"/>
                  </a:lnTo>
                  <a:lnTo>
                    <a:pt x="168910" y="43307"/>
                  </a:lnTo>
                  <a:lnTo>
                    <a:pt x="177292" y="45593"/>
                  </a:lnTo>
                  <a:lnTo>
                    <a:pt x="177292" y="42164"/>
                  </a:lnTo>
                  <a:lnTo>
                    <a:pt x="177292" y="34290"/>
                  </a:lnTo>
                  <a:lnTo>
                    <a:pt x="167386" y="32639"/>
                  </a:lnTo>
                  <a:lnTo>
                    <a:pt x="161671" y="32131"/>
                  </a:lnTo>
                  <a:lnTo>
                    <a:pt x="148209" y="32131"/>
                  </a:lnTo>
                  <a:lnTo>
                    <a:pt x="141224" y="33909"/>
                  </a:lnTo>
                  <a:lnTo>
                    <a:pt x="136144" y="37719"/>
                  </a:lnTo>
                  <a:lnTo>
                    <a:pt x="131064" y="41402"/>
                  </a:lnTo>
                  <a:lnTo>
                    <a:pt x="128524" y="46482"/>
                  </a:lnTo>
                  <a:lnTo>
                    <a:pt x="128524" y="52959"/>
                  </a:lnTo>
                  <a:lnTo>
                    <a:pt x="164592" y="80264"/>
                  </a:lnTo>
                  <a:lnTo>
                    <a:pt x="168529" y="84074"/>
                  </a:lnTo>
                  <a:lnTo>
                    <a:pt x="168529" y="91821"/>
                  </a:lnTo>
                  <a:lnTo>
                    <a:pt x="167132" y="94361"/>
                  </a:lnTo>
                  <a:lnTo>
                    <a:pt x="164211" y="96520"/>
                  </a:lnTo>
                  <a:lnTo>
                    <a:pt x="161417" y="98552"/>
                  </a:lnTo>
                  <a:lnTo>
                    <a:pt x="157861" y="99695"/>
                  </a:lnTo>
                  <a:lnTo>
                    <a:pt x="153543" y="99695"/>
                  </a:lnTo>
                  <a:lnTo>
                    <a:pt x="147866" y="99275"/>
                  </a:lnTo>
                  <a:lnTo>
                    <a:pt x="141732" y="98018"/>
                  </a:lnTo>
                  <a:lnTo>
                    <a:pt x="135102" y="95948"/>
                  </a:lnTo>
                  <a:lnTo>
                    <a:pt x="128016" y="93091"/>
                  </a:lnTo>
                  <a:lnTo>
                    <a:pt x="128016" y="105537"/>
                  </a:lnTo>
                  <a:lnTo>
                    <a:pt x="137795" y="108331"/>
                  </a:lnTo>
                  <a:lnTo>
                    <a:pt x="146050" y="109728"/>
                  </a:lnTo>
                  <a:lnTo>
                    <a:pt x="161798" y="109728"/>
                  </a:lnTo>
                  <a:lnTo>
                    <a:pt x="169164" y="107696"/>
                  </a:lnTo>
                  <a:lnTo>
                    <a:pt x="180073" y="99695"/>
                  </a:lnTo>
                  <a:lnTo>
                    <a:pt x="180594" y="99314"/>
                  </a:lnTo>
                  <a:lnTo>
                    <a:pt x="183515" y="93980"/>
                  </a:lnTo>
                  <a:lnTo>
                    <a:pt x="183515" y="82296"/>
                  </a:lnTo>
                  <a:close/>
                </a:path>
                <a:path w="1426210" h="111125">
                  <a:moveTo>
                    <a:pt x="262763" y="82296"/>
                  </a:moveTo>
                  <a:lnTo>
                    <a:pt x="233045" y="61976"/>
                  </a:lnTo>
                  <a:lnTo>
                    <a:pt x="225806" y="59182"/>
                  </a:lnTo>
                  <a:lnTo>
                    <a:pt x="222123" y="55753"/>
                  </a:lnTo>
                  <a:lnTo>
                    <a:pt x="222123" y="48768"/>
                  </a:lnTo>
                  <a:lnTo>
                    <a:pt x="223393" y="46482"/>
                  </a:lnTo>
                  <a:lnTo>
                    <a:pt x="226060" y="44831"/>
                  </a:lnTo>
                  <a:lnTo>
                    <a:pt x="228727" y="43053"/>
                  </a:lnTo>
                  <a:lnTo>
                    <a:pt x="232156" y="42164"/>
                  </a:lnTo>
                  <a:lnTo>
                    <a:pt x="241427" y="42164"/>
                  </a:lnTo>
                  <a:lnTo>
                    <a:pt x="248158" y="43307"/>
                  </a:lnTo>
                  <a:lnTo>
                    <a:pt x="256540" y="45593"/>
                  </a:lnTo>
                  <a:lnTo>
                    <a:pt x="256540" y="42164"/>
                  </a:lnTo>
                  <a:lnTo>
                    <a:pt x="256540" y="34290"/>
                  </a:lnTo>
                  <a:lnTo>
                    <a:pt x="246634" y="32639"/>
                  </a:lnTo>
                  <a:lnTo>
                    <a:pt x="240919" y="32131"/>
                  </a:lnTo>
                  <a:lnTo>
                    <a:pt x="227457" y="32131"/>
                  </a:lnTo>
                  <a:lnTo>
                    <a:pt x="220472" y="33909"/>
                  </a:lnTo>
                  <a:lnTo>
                    <a:pt x="215392" y="37719"/>
                  </a:lnTo>
                  <a:lnTo>
                    <a:pt x="210312" y="41402"/>
                  </a:lnTo>
                  <a:lnTo>
                    <a:pt x="207772" y="46482"/>
                  </a:lnTo>
                  <a:lnTo>
                    <a:pt x="207772" y="52959"/>
                  </a:lnTo>
                  <a:lnTo>
                    <a:pt x="243840" y="80264"/>
                  </a:lnTo>
                  <a:lnTo>
                    <a:pt x="247777" y="84074"/>
                  </a:lnTo>
                  <a:lnTo>
                    <a:pt x="247777" y="91821"/>
                  </a:lnTo>
                  <a:lnTo>
                    <a:pt x="246380" y="94361"/>
                  </a:lnTo>
                  <a:lnTo>
                    <a:pt x="243459" y="96520"/>
                  </a:lnTo>
                  <a:lnTo>
                    <a:pt x="240665" y="98552"/>
                  </a:lnTo>
                  <a:lnTo>
                    <a:pt x="237109" y="99695"/>
                  </a:lnTo>
                  <a:lnTo>
                    <a:pt x="232791" y="99695"/>
                  </a:lnTo>
                  <a:lnTo>
                    <a:pt x="227114" y="99275"/>
                  </a:lnTo>
                  <a:lnTo>
                    <a:pt x="220980" y="98018"/>
                  </a:lnTo>
                  <a:lnTo>
                    <a:pt x="214350" y="95948"/>
                  </a:lnTo>
                  <a:lnTo>
                    <a:pt x="207264" y="93091"/>
                  </a:lnTo>
                  <a:lnTo>
                    <a:pt x="207264" y="105537"/>
                  </a:lnTo>
                  <a:lnTo>
                    <a:pt x="217043" y="108331"/>
                  </a:lnTo>
                  <a:lnTo>
                    <a:pt x="225298" y="109728"/>
                  </a:lnTo>
                  <a:lnTo>
                    <a:pt x="241046" y="109728"/>
                  </a:lnTo>
                  <a:lnTo>
                    <a:pt x="248412" y="107696"/>
                  </a:lnTo>
                  <a:lnTo>
                    <a:pt x="259321" y="99695"/>
                  </a:lnTo>
                  <a:lnTo>
                    <a:pt x="259842" y="99314"/>
                  </a:lnTo>
                  <a:lnTo>
                    <a:pt x="262763" y="93980"/>
                  </a:lnTo>
                  <a:lnTo>
                    <a:pt x="262763" y="82296"/>
                  </a:lnTo>
                  <a:close/>
                </a:path>
                <a:path w="1426210" h="111125">
                  <a:moveTo>
                    <a:pt x="389763" y="33782"/>
                  </a:moveTo>
                  <a:lnTo>
                    <a:pt x="371094" y="33782"/>
                  </a:lnTo>
                  <a:lnTo>
                    <a:pt x="371094" y="18923"/>
                  </a:lnTo>
                  <a:lnTo>
                    <a:pt x="358140" y="20193"/>
                  </a:lnTo>
                  <a:lnTo>
                    <a:pt x="358140" y="33782"/>
                  </a:lnTo>
                  <a:lnTo>
                    <a:pt x="349250" y="33782"/>
                  </a:lnTo>
                  <a:lnTo>
                    <a:pt x="349250" y="43815"/>
                  </a:lnTo>
                  <a:lnTo>
                    <a:pt x="358140" y="43815"/>
                  </a:lnTo>
                  <a:lnTo>
                    <a:pt x="358216" y="94742"/>
                  </a:lnTo>
                  <a:lnTo>
                    <a:pt x="360045" y="99949"/>
                  </a:lnTo>
                  <a:lnTo>
                    <a:pt x="367411" y="107823"/>
                  </a:lnTo>
                  <a:lnTo>
                    <a:pt x="372491" y="109728"/>
                  </a:lnTo>
                  <a:lnTo>
                    <a:pt x="382016" y="109728"/>
                  </a:lnTo>
                  <a:lnTo>
                    <a:pt x="385445" y="109220"/>
                  </a:lnTo>
                  <a:lnTo>
                    <a:pt x="389382" y="108077"/>
                  </a:lnTo>
                  <a:lnTo>
                    <a:pt x="389382" y="99695"/>
                  </a:lnTo>
                  <a:lnTo>
                    <a:pt x="389382" y="98806"/>
                  </a:lnTo>
                  <a:lnTo>
                    <a:pt x="386969" y="99314"/>
                  </a:lnTo>
                  <a:lnTo>
                    <a:pt x="384937" y="99695"/>
                  </a:lnTo>
                  <a:lnTo>
                    <a:pt x="375158" y="99695"/>
                  </a:lnTo>
                  <a:lnTo>
                    <a:pt x="371094" y="94742"/>
                  </a:lnTo>
                  <a:lnTo>
                    <a:pt x="371094" y="43815"/>
                  </a:lnTo>
                  <a:lnTo>
                    <a:pt x="389763" y="43815"/>
                  </a:lnTo>
                  <a:lnTo>
                    <a:pt x="389763" y="33782"/>
                  </a:lnTo>
                  <a:close/>
                </a:path>
                <a:path w="1426210" h="111125">
                  <a:moveTo>
                    <a:pt x="467741" y="47752"/>
                  </a:moveTo>
                  <a:lnTo>
                    <a:pt x="466407" y="43688"/>
                  </a:lnTo>
                  <a:lnTo>
                    <a:pt x="465963" y="42291"/>
                  </a:lnTo>
                  <a:lnTo>
                    <a:pt x="458597" y="34163"/>
                  </a:lnTo>
                  <a:lnTo>
                    <a:pt x="453771" y="32131"/>
                  </a:lnTo>
                  <a:lnTo>
                    <a:pt x="447548" y="32131"/>
                  </a:lnTo>
                  <a:lnTo>
                    <a:pt x="440397" y="33108"/>
                  </a:lnTo>
                  <a:lnTo>
                    <a:pt x="433832" y="36042"/>
                  </a:lnTo>
                  <a:lnTo>
                    <a:pt x="427824" y="40919"/>
                  </a:lnTo>
                  <a:lnTo>
                    <a:pt x="422402" y="47752"/>
                  </a:lnTo>
                  <a:lnTo>
                    <a:pt x="422402" y="0"/>
                  </a:lnTo>
                  <a:lnTo>
                    <a:pt x="409448" y="0"/>
                  </a:lnTo>
                  <a:lnTo>
                    <a:pt x="409448" y="108077"/>
                  </a:lnTo>
                  <a:lnTo>
                    <a:pt x="422402" y="108077"/>
                  </a:lnTo>
                  <a:lnTo>
                    <a:pt x="422402" y="59944"/>
                  </a:lnTo>
                  <a:lnTo>
                    <a:pt x="427723" y="52857"/>
                  </a:lnTo>
                  <a:lnTo>
                    <a:pt x="433273" y="47752"/>
                  </a:lnTo>
                  <a:lnTo>
                    <a:pt x="438912" y="44716"/>
                  </a:lnTo>
                  <a:lnTo>
                    <a:pt x="444754" y="43688"/>
                  </a:lnTo>
                  <a:lnTo>
                    <a:pt x="448437" y="43688"/>
                  </a:lnTo>
                  <a:lnTo>
                    <a:pt x="450977" y="44958"/>
                  </a:lnTo>
                  <a:lnTo>
                    <a:pt x="452831" y="47777"/>
                  </a:lnTo>
                  <a:lnTo>
                    <a:pt x="454025" y="49657"/>
                  </a:lnTo>
                  <a:lnTo>
                    <a:pt x="454914" y="53594"/>
                  </a:lnTo>
                  <a:lnTo>
                    <a:pt x="454914" y="108077"/>
                  </a:lnTo>
                  <a:lnTo>
                    <a:pt x="467741" y="108077"/>
                  </a:lnTo>
                  <a:lnTo>
                    <a:pt x="467741" y="47752"/>
                  </a:lnTo>
                  <a:close/>
                </a:path>
                <a:path w="1426210" h="111125">
                  <a:moveTo>
                    <a:pt x="549783" y="107569"/>
                  </a:moveTo>
                  <a:lnTo>
                    <a:pt x="548932" y="100457"/>
                  </a:lnTo>
                  <a:lnTo>
                    <a:pt x="548894" y="100076"/>
                  </a:lnTo>
                  <a:lnTo>
                    <a:pt x="547878" y="100330"/>
                  </a:lnTo>
                  <a:lnTo>
                    <a:pt x="546989" y="100457"/>
                  </a:lnTo>
                  <a:lnTo>
                    <a:pt x="541909" y="100457"/>
                  </a:lnTo>
                  <a:lnTo>
                    <a:pt x="540867" y="98679"/>
                  </a:lnTo>
                  <a:lnTo>
                    <a:pt x="539623" y="96520"/>
                  </a:lnTo>
                  <a:lnTo>
                    <a:pt x="539623" y="71882"/>
                  </a:lnTo>
                  <a:lnTo>
                    <a:pt x="539623" y="47244"/>
                  </a:lnTo>
                  <a:lnTo>
                    <a:pt x="537921" y="42164"/>
                  </a:lnTo>
                  <a:lnTo>
                    <a:pt x="537718" y="41529"/>
                  </a:lnTo>
                  <a:lnTo>
                    <a:pt x="533781" y="37592"/>
                  </a:lnTo>
                  <a:lnTo>
                    <a:pt x="530225" y="33909"/>
                  </a:lnTo>
                  <a:lnTo>
                    <a:pt x="524256" y="32131"/>
                  </a:lnTo>
                  <a:lnTo>
                    <a:pt x="508635" y="32131"/>
                  </a:lnTo>
                  <a:lnTo>
                    <a:pt x="500507" y="33909"/>
                  </a:lnTo>
                  <a:lnTo>
                    <a:pt x="491744" y="37592"/>
                  </a:lnTo>
                  <a:lnTo>
                    <a:pt x="491744" y="48768"/>
                  </a:lnTo>
                  <a:lnTo>
                    <a:pt x="499618" y="44450"/>
                  </a:lnTo>
                  <a:lnTo>
                    <a:pt x="506984" y="42164"/>
                  </a:lnTo>
                  <a:lnTo>
                    <a:pt x="522351" y="42164"/>
                  </a:lnTo>
                  <a:lnTo>
                    <a:pt x="526669" y="46482"/>
                  </a:lnTo>
                  <a:lnTo>
                    <a:pt x="526669" y="64135"/>
                  </a:lnTo>
                  <a:lnTo>
                    <a:pt x="526669" y="72009"/>
                  </a:lnTo>
                  <a:lnTo>
                    <a:pt x="526669" y="91313"/>
                  </a:lnTo>
                  <a:lnTo>
                    <a:pt x="520827" y="96266"/>
                  </a:lnTo>
                  <a:lnTo>
                    <a:pt x="515239" y="98806"/>
                  </a:lnTo>
                  <a:lnTo>
                    <a:pt x="506603" y="98806"/>
                  </a:lnTo>
                  <a:lnTo>
                    <a:pt x="503936" y="97663"/>
                  </a:lnTo>
                  <a:lnTo>
                    <a:pt x="501650" y="95250"/>
                  </a:lnTo>
                  <a:lnTo>
                    <a:pt x="499618" y="93218"/>
                  </a:lnTo>
                  <a:lnTo>
                    <a:pt x="498475" y="90424"/>
                  </a:lnTo>
                  <a:lnTo>
                    <a:pt x="498475" y="82550"/>
                  </a:lnTo>
                  <a:lnTo>
                    <a:pt x="500761" y="78867"/>
                  </a:lnTo>
                  <a:lnTo>
                    <a:pt x="505079" y="76073"/>
                  </a:lnTo>
                  <a:lnTo>
                    <a:pt x="509524" y="73279"/>
                  </a:lnTo>
                  <a:lnTo>
                    <a:pt x="515366" y="71882"/>
                  </a:lnTo>
                  <a:lnTo>
                    <a:pt x="522478" y="71882"/>
                  </a:lnTo>
                  <a:lnTo>
                    <a:pt x="526669" y="72009"/>
                  </a:lnTo>
                  <a:lnTo>
                    <a:pt x="526669" y="64135"/>
                  </a:lnTo>
                  <a:lnTo>
                    <a:pt x="523621" y="64135"/>
                  </a:lnTo>
                  <a:lnTo>
                    <a:pt x="514921" y="64541"/>
                  </a:lnTo>
                  <a:lnTo>
                    <a:pt x="485521" y="81280"/>
                  </a:lnTo>
                  <a:lnTo>
                    <a:pt x="485571" y="95377"/>
                  </a:lnTo>
                  <a:lnTo>
                    <a:pt x="487553" y="100203"/>
                  </a:lnTo>
                  <a:lnTo>
                    <a:pt x="491363" y="104013"/>
                  </a:lnTo>
                  <a:lnTo>
                    <a:pt x="495300" y="107823"/>
                  </a:lnTo>
                  <a:lnTo>
                    <a:pt x="500253" y="109728"/>
                  </a:lnTo>
                  <a:lnTo>
                    <a:pt x="513334" y="109728"/>
                  </a:lnTo>
                  <a:lnTo>
                    <a:pt x="520827" y="106045"/>
                  </a:lnTo>
                  <a:lnTo>
                    <a:pt x="528434" y="98806"/>
                  </a:lnTo>
                  <a:lnTo>
                    <a:pt x="528574" y="98679"/>
                  </a:lnTo>
                  <a:lnTo>
                    <a:pt x="530225" y="106045"/>
                  </a:lnTo>
                  <a:lnTo>
                    <a:pt x="534035" y="109728"/>
                  </a:lnTo>
                  <a:lnTo>
                    <a:pt x="543687" y="109728"/>
                  </a:lnTo>
                  <a:lnTo>
                    <a:pt x="546862" y="109093"/>
                  </a:lnTo>
                  <a:lnTo>
                    <a:pt x="549783" y="107569"/>
                  </a:lnTo>
                  <a:close/>
                </a:path>
                <a:path w="1426210" h="111125">
                  <a:moveTo>
                    <a:pt x="623189" y="47752"/>
                  </a:moveTo>
                  <a:lnTo>
                    <a:pt x="621855" y="43688"/>
                  </a:lnTo>
                  <a:lnTo>
                    <a:pt x="621411" y="42291"/>
                  </a:lnTo>
                  <a:lnTo>
                    <a:pt x="614045" y="34163"/>
                  </a:lnTo>
                  <a:lnTo>
                    <a:pt x="609219" y="32131"/>
                  </a:lnTo>
                  <a:lnTo>
                    <a:pt x="602996" y="32131"/>
                  </a:lnTo>
                  <a:lnTo>
                    <a:pt x="595845" y="33108"/>
                  </a:lnTo>
                  <a:lnTo>
                    <a:pt x="589280" y="36042"/>
                  </a:lnTo>
                  <a:lnTo>
                    <a:pt x="583272" y="40919"/>
                  </a:lnTo>
                  <a:lnTo>
                    <a:pt x="577850" y="47752"/>
                  </a:lnTo>
                  <a:lnTo>
                    <a:pt x="577850" y="33782"/>
                  </a:lnTo>
                  <a:lnTo>
                    <a:pt x="564896" y="33782"/>
                  </a:lnTo>
                  <a:lnTo>
                    <a:pt x="564896" y="108077"/>
                  </a:lnTo>
                  <a:lnTo>
                    <a:pt x="577850" y="108077"/>
                  </a:lnTo>
                  <a:lnTo>
                    <a:pt x="577850" y="59944"/>
                  </a:lnTo>
                  <a:lnTo>
                    <a:pt x="583171" y="52857"/>
                  </a:lnTo>
                  <a:lnTo>
                    <a:pt x="588721" y="47752"/>
                  </a:lnTo>
                  <a:lnTo>
                    <a:pt x="594360" y="44716"/>
                  </a:lnTo>
                  <a:lnTo>
                    <a:pt x="600202" y="43688"/>
                  </a:lnTo>
                  <a:lnTo>
                    <a:pt x="603885" y="43688"/>
                  </a:lnTo>
                  <a:lnTo>
                    <a:pt x="606425" y="44958"/>
                  </a:lnTo>
                  <a:lnTo>
                    <a:pt x="608279" y="47777"/>
                  </a:lnTo>
                  <a:lnTo>
                    <a:pt x="609473" y="49657"/>
                  </a:lnTo>
                  <a:lnTo>
                    <a:pt x="610362" y="53594"/>
                  </a:lnTo>
                  <a:lnTo>
                    <a:pt x="610362" y="108077"/>
                  </a:lnTo>
                  <a:lnTo>
                    <a:pt x="623189" y="108077"/>
                  </a:lnTo>
                  <a:lnTo>
                    <a:pt x="623189" y="47752"/>
                  </a:lnTo>
                  <a:close/>
                </a:path>
                <a:path w="1426210" h="111125">
                  <a:moveTo>
                    <a:pt x="774827" y="65278"/>
                  </a:moveTo>
                  <a:lnTo>
                    <a:pt x="772541" y="57785"/>
                  </a:lnTo>
                  <a:lnTo>
                    <a:pt x="768642" y="52832"/>
                  </a:lnTo>
                  <a:lnTo>
                    <a:pt x="763778" y="46634"/>
                  </a:lnTo>
                  <a:lnTo>
                    <a:pt x="763778" y="69596"/>
                  </a:lnTo>
                  <a:lnTo>
                    <a:pt x="763778" y="84328"/>
                  </a:lnTo>
                  <a:lnTo>
                    <a:pt x="762381" y="90043"/>
                  </a:lnTo>
                  <a:lnTo>
                    <a:pt x="756793" y="98425"/>
                  </a:lnTo>
                  <a:lnTo>
                    <a:pt x="752983" y="100457"/>
                  </a:lnTo>
                  <a:lnTo>
                    <a:pt x="742950" y="100457"/>
                  </a:lnTo>
                  <a:lnTo>
                    <a:pt x="730631" y="67056"/>
                  </a:lnTo>
                  <a:lnTo>
                    <a:pt x="732282" y="62357"/>
                  </a:lnTo>
                  <a:lnTo>
                    <a:pt x="738339" y="55626"/>
                  </a:lnTo>
                  <a:lnTo>
                    <a:pt x="739140" y="54737"/>
                  </a:lnTo>
                  <a:lnTo>
                    <a:pt x="743077" y="52832"/>
                  </a:lnTo>
                  <a:lnTo>
                    <a:pt x="752856" y="52832"/>
                  </a:lnTo>
                  <a:lnTo>
                    <a:pt x="756666" y="54991"/>
                  </a:lnTo>
                  <a:lnTo>
                    <a:pt x="759587" y="59309"/>
                  </a:lnTo>
                  <a:lnTo>
                    <a:pt x="762381" y="63754"/>
                  </a:lnTo>
                  <a:lnTo>
                    <a:pt x="763778" y="69596"/>
                  </a:lnTo>
                  <a:lnTo>
                    <a:pt x="763778" y="46634"/>
                  </a:lnTo>
                  <a:lnTo>
                    <a:pt x="763270" y="45974"/>
                  </a:lnTo>
                  <a:lnTo>
                    <a:pt x="757428" y="43053"/>
                  </a:lnTo>
                  <a:lnTo>
                    <a:pt x="742061" y="43053"/>
                  </a:lnTo>
                  <a:lnTo>
                    <a:pt x="735457" y="47244"/>
                  </a:lnTo>
                  <a:lnTo>
                    <a:pt x="730250" y="55626"/>
                  </a:lnTo>
                  <a:lnTo>
                    <a:pt x="731558" y="37553"/>
                  </a:lnTo>
                  <a:lnTo>
                    <a:pt x="735495" y="24663"/>
                  </a:lnTo>
                  <a:lnTo>
                    <a:pt x="742086" y="16929"/>
                  </a:lnTo>
                  <a:lnTo>
                    <a:pt x="751332" y="14351"/>
                  </a:lnTo>
                  <a:lnTo>
                    <a:pt x="756412" y="14351"/>
                  </a:lnTo>
                  <a:lnTo>
                    <a:pt x="762762" y="16256"/>
                  </a:lnTo>
                  <a:lnTo>
                    <a:pt x="770636" y="19939"/>
                  </a:lnTo>
                  <a:lnTo>
                    <a:pt x="770636" y="14351"/>
                  </a:lnTo>
                  <a:lnTo>
                    <a:pt x="770636" y="8001"/>
                  </a:lnTo>
                  <a:lnTo>
                    <a:pt x="763270" y="5461"/>
                  </a:lnTo>
                  <a:lnTo>
                    <a:pt x="757047" y="4191"/>
                  </a:lnTo>
                  <a:lnTo>
                    <a:pt x="743331" y="4191"/>
                  </a:lnTo>
                  <a:lnTo>
                    <a:pt x="719010" y="44665"/>
                  </a:lnTo>
                  <a:lnTo>
                    <a:pt x="718286" y="62357"/>
                  </a:lnTo>
                  <a:lnTo>
                    <a:pt x="718654" y="70980"/>
                  </a:lnTo>
                  <a:lnTo>
                    <a:pt x="738251" y="110617"/>
                  </a:lnTo>
                  <a:lnTo>
                    <a:pt x="755269" y="110617"/>
                  </a:lnTo>
                  <a:lnTo>
                    <a:pt x="774827" y="74422"/>
                  </a:lnTo>
                  <a:lnTo>
                    <a:pt x="774827" y="65278"/>
                  </a:lnTo>
                  <a:close/>
                </a:path>
                <a:path w="1426210" h="111125">
                  <a:moveTo>
                    <a:pt x="954151" y="47117"/>
                  </a:moveTo>
                  <a:lnTo>
                    <a:pt x="953122" y="43434"/>
                  </a:lnTo>
                  <a:lnTo>
                    <a:pt x="952627" y="41656"/>
                  </a:lnTo>
                  <a:lnTo>
                    <a:pt x="949452" y="37846"/>
                  </a:lnTo>
                  <a:lnTo>
                    <a:pt x="946404" y="34036"/>
                  </a:lnTo>
                  <a:lnTo>
                    <a:pt x="942086" y="32131"/>
                  </a:lnTo>
                  <a:lnTo>
                    <a:pt x="936498" y="32131"/>
                  </a:lnTo>
                  <a:lnTo>
                    <a:pt x="930300" y="33108"/>
                  </a:lnTo>
                  <a:lnTo>
                    <a:pt x="924712" y="36042"/>
                  </a:lnTo>
                  <a:lnTo>
                    <a:pt x="919734" y="40919"/>
                  </a:lnTo>
                  <a:lnTo>
                    <a:pt x="915416" y="47752"/>
                  </a:lnTo>
                  <a:lnTo>
                    <a:pt x="914107" y="43307"/>
                  </a:lnTo>
                  <a:lnTo>
                    <a:pt x="912368" y="37338"/>
                  </a:lnTo>
                  <a:lnTo>
                    <a:pt x="906526" y="32131"/>
                  </a:lnTo>
                  <a:lnTo>
                    <a:pt x="898144" y="32131"/>
                  </a:lnTo>
                  <a:lnTo>
                    <a:pt x="891857" y="33108"/>
                  </a:lnTo>
                  <a:lnTo>
                    <a:pt x="886167" y="36042"/>
                  </a:lnTo>
                  <a:lnTo>
                    <a:pt x="881100" y="40919"/>
                  </a:lnTo>
                  <a:lnTo>
                    <a:pt x="876681" y="47752"/>
                  </a:lnTo>
                  <a:lnTo>
                    <a:pt x="876681" y="33782"/>
                  </a:lnTo>
                  <a:lnTo>
                    <a:pt x="865124" y="33782"/>
                  </a:lnTo>
                  <a:lnTo>
                    <a:pt x="865124" y="108077"/>
                  </a:lnTo>
                  <a:lnTo>
                    <a:pt x="876681" y="108077"/>
                  </a:lnTo>
                  <a:lnTo>
                    <a:pt x="876681" y="58293"/>
                  </a:lnTo>
                  <a:lnTo>
                    <a:pt x="883158" y="48260"/>
                  </a:lnTo>
                  <a:lnTo>
                    <a:pt x="883793" y="47752"/>
                  </a:lnTo>
                  <a:lnTo>
                    <a:pt x="889381" y="43307"/>
                  </a:lnTo>
                  <a:lnTo>
                    <a:pt x="901065" y="43307"/>
                  </a:lnTo>
                  <a:lnTo>
                    <a:pt x="903859" y="47625"/>
                  </a:lnTo>
                  <a:lnTo>
                    <a:pt x="903859" y="108077"/>
                  </a:lnTo>
                  <a:lnTo>
                    <a:pt x="915416" y="108077"/>
                  </a:lnTo>
                  <a:lnTo>
                    <a:pt x="915416" y="58293"/>
                  </a:lnTo>
                  <a:lnTo>
                    <a:pt x="921893" y="48387"/>
                  </a:lnTo>
                  <a:lnTo>
                    <a:pt x="922680" y="47752"/>
                  </a:lnTo>
                  <a:lnTo>
                    <a:pt x="928116" y="43434"/>
                  </a:lnTo>
                  <a:lnTo>
                    <a:pt x="939800" y="43434"/>
                  </a:lnTo>
                  <a:lnTo>
                    <a:pt x="942632" y="47625"/>
                  </a:lnTo>
                  <a:lnTo>
                    <a:pt x="942721" y="108077"/>
                  </a:lnTo>
                  <a:lnTo>
                    <a:pt x="954151" y="108077"/>
                  </a:lnTo>
                  <a:lnTo>
                    <a:pt x="954151" y="47117"/>
                  </a:lnTo>
                  <a:close/>
                </a:path>
                <a:path w="1426210" h="111125">
                  <a:moveTo>
                    <a:pt x="1030224" y="70866"/>
                  </a:moveTo>
                  <a:lnTo>
                    <a:pt x="1021791" y="42164"/>
                  </a:lnTo>
                  <a:lnTo>
                    <a:pt x="1017905" y="37198"/>
                  </a:lnTo>
                  <a:lnTo>
                    <a:pt x="1017905" y="61722"/>
                  </a:lnTo>
                  <a:lnTo>
                    <a:pt x="1017905" y="80010"/>
                  </a:lnTo>
                  <a:lnTo>
                    <a:pt x="1016381" y="87122"/>
                  </a:lnTo>
                  <a:lnTo>
                    <a:pt x="1013206" y="92075"/>
                  </a:lnTo>
                  <a:lnTo>
                    <a:pt x="1010158" y="97155"/>
                  </a:lnTo>
                  <a:lnTo>
                    <a:pt x="1005713" y="99695"/>
                  </a:lnTo>
                  <a:lnTo>
                    <a:pt x="994283" y="99695"/>
                  </a:lnTo>
                  <a:lnTo>
                    <a:pt x="989838" y="97155"/>
                  </a:lnTo>
                  <a:lnTo>
                    <a:pt x="986790" y="92075"/>
                  </a:lnTo>
                  <a:lnTo>
                    <a:pt x="983615" y="87122"/>
                  </a:lnTo>
                  <a:lnTo>
                    <a:pt x="982091" y="80010"/>
                  </a:lnTo>
                  <a:lnTo>
                    <a:pt x="982091" y="61722"/>
                  </a:lnTo>
                  <a:lnTo>
                    <a:pt x="983615" y="54737"/>
                  </a:lnTo>
                  <a:lnTo>
                    <a:pt x="986790" y="49657"/>
                  </a:lnTo>
                  <a:lnTo>
                    <a:pt x="989838" y="44704"/>
                  </a:lnTo>
                  <a:lnTo>
                    <a:pt x="994283" y="42164"/>
                  </a:lnTo>
                  <a:lnTo>
                    <a:pt x="1005713" y="42164"/>
                  </a:lnTo>
                  <a:lnTo>
                    <a:pt x="1010158" y="44704"/>
                  </a:lnTo>
                  <a:lnTo>
                    <a:pt x="1013206" y="49657"/>
                  </a:lnTo>
                  <a:lnTo>
                    <a:pt x="1016381" y="54737"/>
                  </a:lnTo>
                  <a:lnTo>
                    <a:pt x="1017905" y="61722"/>
                  </a:lnTo>
                  <a:lnTo>
                    <a:pt x="1017905" y="37198"/>
                  </a:lnTo>
                  <a:lnTo>
                    <a:pt x="1016635" y="35560"/>
                  </a:lnTo>
                  <a:lnTo>
                    <a:pt x="1009269" y="32131"/>
                  </a:lnTo>
                  <a:lnTo>
                    <a:pt x="990727" y="32131"/>
                  </a:lnTo>
                  <a:lnTo>
                    <a:pt x="969899" y="70866"/>
                  </a:lnTo>
                  <a:lnTo>
                    <a:pt x="970394" y="79375"/>
                  </a:lnTo>
                  <a:lnTo>
                    <a:pt x="990727" y="109728"/>
                  </a:lnTo>
                  <a:lnTo>
                    <a:pt x="1009269" y="109728"/>
                  </a:lnTo>
                  <a:lnTo>
                    <a:pt x="1016635" y="106299"/>
                  </a:lnTo>
                  <a:lnTo>
                    <a:pt x="1021791" y="99695"/>
                  </a:lnTo>
                  <a:lnTo>
                    <a:pt x="1022096" y="99314"/>
                  </a:lnTo>
                  <a:lnTo>
                    <a:pt x="1025613" y="93611"/>
                  </a:lnTo>
                  <a:lnTo>
                    <a:pt x="1028153" y="86956"/>
                  </a:lnTo>
                  <a:lnTo>
                    <a:pt x="1029703" y="79375"/>
                  </a:lnTo>
                  <a:lnTo>
                    <a:pt x="1030224" y="70866"/>
                  </a:lnTo>
                  <a:close/>
                </a:path>
                <a:path w="1426210" h="111125">
                  <a:moveTo>
                    <a:pt x="1099693" y="47752"/>
                  </a:moveTo>
                  <a:lnTo>
                    <a:pt x="1098461" y="43688"/>
                  </a:lnTo>
                  <a:lnTo>
                    <a:pt x="1098042" y="42291"/>
                  </a:lnTo>
                  <a:lnTo>
                    <a:pt x="1094867" y="38227"/>
                  </a:lnTo>
                  <a:lnTo>
                    <a:pt x="1091565" y="34163"/>
                  </a:lnTo>
                  <a:lnTo>
                    <a:pt x="1087247" y="32131"/>
                  </a:lnTo>
                  <a:lnTo>
                    <a:pt x="1081786" y="32131"/>
                  </a:lnTo>
                  <a:lnTo>
                    <a:pt x="1075448" y="33108"/>
                  </a:lnTo>
                  <a:lnTo>
                    <a:pt x="1069619" y="36042"/>
                  </a:lnTo>
                  <a:lnTo>
                    <a:pt x="1064310" y="40919"/>
                  </a:lnTo>
                  <a:lnTo>
                    <a:pt x="1059561" y="47752"/>
                  </a:lnTo>
                  <a:lnTo>
                    <a:pt x="1059561" y="33782"/>
                  </a:lnTo>
                  <a:lnTo>
                    <a:pt x="1048004" y="33782"/>
                  </a:lnTo>
                  <a:lnTo>
                    <a:pt x="1048004" y="108077"/>
                  </a:lnTo>
                  <a:lnTo>
                    <a:pt x="1059561" y="108077"/>
                  </a:lnTo>
                  <a:lnTo>
                    <a:pt x="1059561" y="59944"/>
                  </a:lnTo>
                  <a:lnTo>
                    <a:pt x="1064221" y="52857"/>
                  </a:lnTo>
                  <a:lnTo>
                    <a:pt x="1069111" y="47752"/>
                  </a:lnTo>
                  <a:lnTo>
                    <a:pt x="1074127" y="44716"/>
                  </a:lnTo>
                  <a:lnTo>
                    <a:pt x="1079373" y="43688"/>
                  </a:lnTo>
                  <a:lnTo>
                    <a:pt x="1082548" y="43688"/>
                  </a:lnTo>
                  <a:lnTo>
                    <a:pt x="1084834" y="44958"/>
                  </a:lnTo>
                  <a:lnTo>
                    <a:pt x="1086231" y="47244"/>
                  </a:lnTo>
                  <a:lnTo>
                    <a:pt x="1087501" y="49657"/>
                  </a:lnTo>
                  <a:lnTo>
                    <a:pt x="1088263" y="53594"/>
                  </a:lnTo>
                  <a:lnTo>
                    <a:pt x="1088263" y="108077"/>
                  </a:lnTo>
                  <a:lnTo>
                    <a:pt x="1099693" y="108077"/>
                  </a:lnTo>
                  <a:lnTo>
                    <a:pt x="1099693" y="47752"/>
                  </a:lnTo>
                  <a:close/>
                </a:path>
                <a:path w="1426210" h="111125">
                  <a:moveTo>
                    <a:pt x="1149604" y="33782"/>
                  </a:moveTo>
                  <a:lnTo>
                    <a:pt x="1133094" y="33782"/>
                  </a:lnTo>
                  <a:lnTo>
                    <a:pt x="1133094" y="18923"/>
                  </a:lnTo>
                  <a:lnTo>
                    <a:pt x="1121664" y="20193"/>
                  </a:lnTo>
                  <a:lnTo>
                    <a:pt x="1121664" y="33782"/>
                  </a:lnTo>
                  <a:lnTo>
                    <a:pt x="1113790" y="33782"/>
                  </a:lnTo>
                  <a:lnTo>
                    <a:pt x="1113790" y="43815"/>
                  </a:lnTo>
                  <a:lnTo>
                    <a:pt x="1121664" y="43815"/>
                  </a:lnTo>
                  <a:lnTo>
                    <a:pt x="1121740" y="94742"/>
                  </a:lnTo>
                  <a:lnTo>
                    <a:pt x="1123315" y="99949"/>
                  </a:lnTo>
                  <a:lnTo>
                    <a:pt x="1126490" y="103886"/>
                  </a:lnTo>
                  <a:lnTo>
                    <a:pt x="1129792" y="107823"/>
                  </a:lnTo>
                  <a:lnTo>
                    <a:pt x="1134364" y="109728"/>
                  </a:lnTo>
                  <a:lnTo>
                    <a:pt x="1142746" y="109728"/>
                  </a:lnTo>
                  <a:lnTo>
                    <a:pt x="1145794" y="109220"/>
                  </a:lnTo>
                  <a:lnTo>
                    <a:pt x="1149350" y="108077"/>
                  </a:lnTo>
                  <a:lnTo>
                    <a:pt x="1149350" y="99695"/>
                  </a:lnTo>
                  <a:lnTo>
                    <a:pt x="1149350" y="98806"/>
                  </a:lnTo>
                  <a:lnTo>
                    <a:pt x="1147191" y="99314"/>
                  </a:lnTo>
                  <a:lnTo>
                    <a:pt x="1145286" y="99695"/>
                  </a:lnTo>
                  <a:lnTo>
                    <a:pt x="1136650" y="99695"/>
                  </a:lnTo>
                  <a:lnTo>
                    <a:pt x="1133094" y="94742"/>
                  </a:lnTo>
                  <a:lnTo>
                    <a:pt x="1133094" y="43815"/>
                  </a:lnTo>
                  <a:lnTo>
                    <a:pt x="1149604" y="43815"/>
                  </a:lnTo>
                  <a:lnTo>
                    <a:pt x="1149604" y="33782"/>
                  </a:lnTo>
                  <a:close/>
                </a:path>
                <a:path w="1426210" h="111125">
                  <a:moveTo>
                    <a:pt x="1218565" y="47752"/>
                  </a:moveTo>
                  <a:lnTo>
                    <a:pt x="1217333" y="43688"/>
                  </a:lnTo>
                  <a:lnTo>
                    <a:pt x="1216914" y="42291"/>
                  </a:lnTo>
                  <a:lnTo>
                    <a:pt x="1213739" y="38227"/>
                  </a:lnTo>
                  <a:lnTo>
                    <a:pt x="1210437" y="34163"/>
                  </a:lnTo>
                  <a:lnTo>
                    <a:pt x="1206119" y="32131"/>
                  </a:lnTo>
                  <a:lnTo>
                    <a:pt x="1200658" y="32131"/>
                  </a:lnTo>
                  <a:lnTo>
                    <a:pt x="1194320" y="33108"/>
                  </a:lnTo>
                  <a:lnTo>
                    <a:pt x="1188491" y="36042"/>
                  </a:lnTo>
                  <a:lnTo>
                    <a:pt x="1183182" y="40919"/>
                  </a:lnTo>
                  <a:lnTo>
                    <a:pt x="1178433" y="47752"/>
                  </a:lnTo>
                  <a:lnTo>
                    <a:pt x="1178433" y="0"/>
                  </a:lnTo>
                  <a:lnTo>
                    <a:pt x="1166876" y="0"/>
                  </a:lnTo>
                  <a:lnTo>
                    <a:pt x="1166876" y="108077"/>
                  </a:lnTo>
                  <a:lnTo>
                    <a:pt x="1178433" y="108077"/>
                  </a:lnTo>
                  <a:lnTo>
                    <a:pt x="1178433" y="59944"/>
                  </a:lnTo>
                  <a:lnTo>
                    <a:pt x="1183093" y="52857"/>
                  </a:lnTo>
                  <a:lnTo>
                    <a:pt x="1187983" y="47752"/>
                  </a:lnTo>
                  <a:lnTo>
                    <a:pt x="1192999" y="44716"/>
                  </a:lnTo>
                  <a:lnTo>
                    <a:pt x="1198245" y="43688"/>
                  </a:lnTo>
                  <a:lnTo>
                    <a:pt x="1201420" y="43688"/>
                  </a:lnTo>
                  <a:lnTo>
                    <a:pt x="1203706" y="44958"/>
                  </a:lnTo>
                  <a:lnTo>
                    <a:pt x="1205103" y="47244"/>
                  </a:lnTo>
                  <a:lnTo>
                    <a:pt x="1206373" y="49657"/>
                  </a:lnTo>
                  <a:lnTo>
                    <a:pt x="1207135" y="53594"/>
                  </a:lnTo>
                  <a:lnTo>
                    <a:pt x="1207135" y="108077"/>
                  </a:lnTo>
                  <a:lnTo>
                    <a:pt x="1218565" y="108077"/>
                  </a:lnTo>
                  <a:lnTo>
                    <a:pt x="1218565" y="47752"/>
                  </a:lnTo>
                  <a:close/>
                </a:path>
                <a:path w="1426210" h="111125">
                  <a:moveTo>
                    <a:pt x="1280160" y="82296"/>
                  </a:moveTo>
                  <a:lnTo>
                    <a:pt x="1257554" y="61976"/>
                  </a:lnTo>
                  <a:lnTo>
                    <a:pt x="1251966" y="59182"/>
                  </a:lnTo>
                  <a:lnTo>
                    <a:pt x="1249172" y="55753"/>
                  </a:lnTo>
                  <a:lnTo>
                    <a:pt x="1249172" y="48768"/>
                  </a:lnTo>
                  <a:lnTo>
                    <a:pt x="1250188" y="46482"/>
                  </a:lnTo>
                  <a:lnTo>
                    <a:pt x="1254125" y="43053"/>
                  </a:lnTo>
                  <a:lnTo>
                    <a:pt x="1256792" y="42164"/>
                  </a:lnTo>
                  <a:lnTo>
                    <a:pt x="1263904" y="42164"/>
                  </a:lnTo>
                  <a:lnTo>
                    <a:pt x="1268984" y="43307"/>
                  </a:lnTo>
                  <a:lnTo>
                    <a:pt x="1275461" y="45593"/>
                  </a:lnTo>
                  <a:lnTo>
                    <a:pt x="1275461" y="42164"/>
                  </a:lnTo>
                  <a:lnTo>
                    <a:pt x="1275461" y="34290"/>
                  </a:lnTo>
                  <a:lnTo>
                    <a:pt x="1267841" y="32639"/>
                  </a:lnTo>
                  <a:lnTo>
                    <a:pt x="1263523" y="32131"/>
                  </a:lnTo>
                  <a:lnTo>
                    <a:pt x="1253236" y="32131"/>
                  </a:lnTo>
                  <a:lnTo>
                    <a:pt x="1247775" y="33909"/>
                  </a:lnTo>
                  <a:lnTo>
                    <a:pt x="1243965" y="37719"/>
                  </a:lnTo>
                  <a:lnTo>
                    <a:pt x="1240028" y="41402"/>
                  </a:lnTo>
                  <a:lnTo>
                    <a:pt x="1238123" y="46482"/>
                  </a:lnTo>
                  <a:lnTo>
                    <a:pt x="1238123" y="52959"/>
                  </a:lnTo>
                  <a:lnTo>
                    <a:pt x="1265682" y="80264"/>
                  </a:lnTo>
                  <a:lnTo>
                    <a:pt x="1268730" y="84074"/>
                  </a:lnTo>
                  <a:lnTo>
                    <a:pt x="1268730" y="91821"/>
                  </a:lnTo>
                  <a:lnTo>
                    <a:pt x="1267714" y="94361"/>
                  </a:lnTo>
                  <a:lnTo>
                    <a:pt x="1263269" y="98552"/>
                  </a:lnTo>
                  <a:lnTo>
                    <a:pt x="1260602" y="99695"/>
                  </a:lnTo>
                  <a:lnTo>
                    <a:pt x="1251712" y="99695"/>
                  </a:lnTo>
                  <a:lnTo>
                    <a:pt x="1245235" y="97409"/>
                  </a:lnTo>
                  <a:lnTo>
                    <a:pt x="1237742" y="93091"/>
                  </a:lnTo>
                  <a:lnTo>
                    <a:pt x="1237742" y="105537"/>
                  </a:lnTo>
                  <a:lnTo>
                    <a:pt x="1245235" y="108331"/>
                  </a:lnTo>
                  <a:lnTo>
                    <a:pt x="1251585" y="109728"/>
                  </a:lnTo>
                  <a:lnTo>
                    <a:pt x="1263650" y="109728"/>
                  </a:lnTo>
                  <a:lnTo>
                    <a:pt x="1269238" y="107696"/>
                  </a:lnTo>
                  <a:lnTo>
                    <a:pt x="1273683" y="103505"/>
                  </a:lnTo>
                  <a:lnTo>
                    <a:pt x="1277607" y="99695"/>
                  </a:lnTo>
                  <a:lnTo>
                    <a:pt x="1278001" y="99314"/>
                  </a:lnTo>
                  <a:lnTo>
                    <a:pt x="1280160" y="93980"/>
                  </a:lnTo>
                  <a:lnTo>
                    <a:pt x="1280160" y="82296"/>
                  </a:lnTo>
                  <a:close/>
                </a:path>
                <a:path w="1426210" h="111125">
                  <a:moveTo>
                    <a:pt x="1425829" y="62522"/>
                  </a:moveTo>
                  <a:lnTo>
                    <a:pt x="1371727" y="62522"/>
                  </a:lnTo>
                  <a:lnTo>
                    <a:pt x="1371727" y="70866"/>
                  </a:lnTo>
                  <a:lnTo>
                    <a:pt x="1425829" y="70866"/>
                  </a:lnTo>
                  <a:lnTo>
                    <a:pt x="1425829" y="62522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45479" y="8354568"/>
              <a:ext cx="73025" cy="20320"/>
            </a:xfrm>
            <a:custGeom>
              <a:avLst/>
              <a:gdLst/>
              <a:ahLst/>
              <a:cxnLst/>
              <a:rect l="l" t="t" r="r" b="b"/>
              <a:pathLst>
                <a:path w="73025" h="20320">
                  <a:moveTo>
                    <a:pt x="72644" y="0"/>
                  </a:moveTo>
                  <a:lnTo>
                    <a:pt x="61595" y="0"/>
                  </a:lnTo>
                  <a:lnTo>
                    <a:pt x="61595" y="13461"/>
                  </a:lnTo>
                  <a:lnTo>
                    <a:pt x="11049" y="13461"/>
                  </a:lnTo>
                  <a:lnTo>
                    <a:pt x="11049" y="0"/>
                  </a:lnTo>
                  <a:lnTo>
                    <a:pt x="0" y="0"/>
                  </a:lnTo>
                  <a:lnTo>
                    <a:pt x="0" y="20319"/>
                  </a:lnTo>
                  <a:lnTo>
                    <a:pt x="72644" y="20319"/>
                  </a:lnTo>
                  <a:lnTo>
                    <a:pt x="7264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02104" y="8438514"/>
              <a:ext cx="476250" cy="109855"/>
            </a:xfrm>
            <a:custGeom>
              <a:avLst/>
              <a:gdLst/>
              <a:ahLst/>
              <a:cxnLst/>
              <a:rect l="l" t="t" r="r" b="b"/>
              <a:pathLst>
                <a:path w="476250" h="109854">
                  <a:moveTo>
                    <a:pt x="38354" y="0"/>
                  </a:moveTo>
                  <a:lnTo>
                    <a:pt x="0" y="0"/>
                  </a:lnTo>
                  <a:lnTo>
                    <a:pt x="7620" y="37211"/>
                  </a:lnTo>
                  <a:lnTo>
                    <a:pt x="30607" y="37211"/>
                  </a:lnTo>
                  <a:lnTo>
                    <a:pt x="38354" y="0"/>
                  </a:lnTo>
                  <a:close/>
                </a:path>
                <a:path w="476250" h="109854">
                  <a:moveTo>
                    <a:pt x="157607" y="6731"/>
                  </a:moveTo>
                  <a:lnTo>
                    <a:pt x="147701" y="6731"/>
                  </a:lnTo>
                  <a:lnTo>
                    <a:pt x="128651" y="85598"/>
                  </a:lnTo>
                  <a:lnTo>
                    <a:pt x="117919" y="30099"/>
                  </a:lnTo>
                  <a:lnTo>
                    <a:pt x="113411" y="6731"/>
                  </a:lnTo>
                  <a:lnTo>
                    <a:pt x="101727" y="6731"/>
                  </a:lnTo>
                  <a:lnTo>
                    <a:pt x="85344" y="86741"/>
                  </a:lnTo>
                  <a:lnTo>
                    <a:pt x="67818" y="6731"/>
                  </a:lnTo>
                  <a:lnTo>
                    <a:pt x="56007" y="6731"/>
                  </a:lnTo>
                  <a:lnTo>
                    <a:pt x="78105" y="108077"/>
                  </a:lnTo>
                  <a:lnTo>
                    <a:pt x="90297" y="108077"/>
                  </a:lnTo>
                  <a:lnTo>
                    <a:pt x="94640" y="86741"/>
                  </a:lnTo>
                  <a:lnTo>
                    <a:pt x="106172" y="30099"/>
                  </a:lnTo>
                  <a:lnTo>
                    <a:pt x="121285" y="108077"/>
                  </a:lnTo>
                  <a:lnTo>
                    <a:pt x="133477" y="108077"/>
                  </a:lnTo>
                  <a:lnTo>
                    <a:pt x="138823" y="85598"/>
                  </a:lnTo>
                  <a:lnTo>
                    <a:pt x="157607" y="6731"/>
                  </a:lnTo>
                  <a:close/>
                </a:path>
                <a:path w="476250" h="109854">
                  <a:moveTo>
                    <a:pt x="223266" y="70866"/>
                  </a:moveTo>
                  <a:lnTo>
                    <a:pt x="214833" y="42164"/>
                  </a:lnTo>
                  <a:lnTo>
                    <a:pt x="210947" y="37198"/>
                  </a:lnTo>
                  <a:lnTo>
                    <a:pt x="210947" y="61722"/>
                  </a:lnTo>
                  <a:lnTo>
                    <a:pt x="210947" y="80010"/>
                  </a:lnTo>
                  <a:lnTo>
                    <a:pt x="209423" y="87122"/>
                  </a:lnTo>
                  <a:lnTo>
                    <a:pt x="206248" y="92075"/>
                  </a:lnTo>
                  <a:lnTo>
                    <a:pt x="203200" y="97155"/>
                  </a:lnTo>
                  <a:lnTo>
                    <a:pt x="198755" y="99695"/>
                  </a:lnTo>
                  <a:lnTo>
                    <a:pt x="187325" y="99695"/>
                  </a:lnTo>
                  <a:lnTo>
                    <a:pt x="182880" y="97155"/>
                  </a:lnTo>
                  <a:lnTo>
                    <a:pt x="179832" y="92075"/>
                  </a:lnTo>
                  <a:lnTo>
                    <a:pt x="176657" y="87122"/>
                  </a:lnTo>
                  <a:lnTo>
                    <a:pt x="175133" y="80010"/>
                  </a:lnTo>
                  <a:lnTo>
                    <a:pt x="175133" y="61722"/>
                  </a:lnTo>
                  <a:lnTo>
                    <a:pt x="176657" y="54737"/>
                  </a:lnTo>
                  <a:lnTo>
                    <a:pt x="179832" y="49657"/>
                  </a:lnTo>
                  <a:lnTo>
                    <a:pt x="182880" y="44704"/>
                  </a:lnTo>
                  <a:lnTo>
                    <a:pt x="187325" y="42164"/>
                  </a:lnTo>
                  <a:lnTo>
                    <a:pt x="198755" y="42164"/>
                  </a:lnTo>
                  <a:lnTo>
                    <a:pt x="203200" y="44704"/>
                  </a:lnTo>
                  <a:lnTo>
                    <a:pt x="206248" y="49657"/>
                  </a:lnTo>
                  <a:lnTo>
                    <a:pt x="209423" y="54737"/>
                  </a:lnTo>
                  <a:lnTo>
                    <a:pt x="210947" y="61722"/>
                  </a:lnTo>
                  <a:lnTo>
                    <a:pt x="210947" y="37198"/>
                  </a:lnTo>
                  <a:lnTo>
                    <a:pt x="209677" y="35560"/>
                  </a:lnTo>
                  <a:lnTo>
                    <a:pt x="202311" y="32131"/>
                  </a:lnTo>
                  <a:lnTo>
                    <a:pt x="183769" y="32131"/>
                  </a:lnTo>
                  <a:lnTo>
                    <a:pt x="162941" y="70866"/>
                  </a:lnTo>
                  <a:lnTo>
                    <a:pt x="163436" y="79375"/>
                  </a:lnTo>
                  <a:lnTo>
                    <a:pt x="183769" y="109728"/>
                  </a:lnTo>
                  <a:lnTo>
                    <a:pt x="202311" y="109728"/>
                  </a:lnTo>
                  <a:lnTo>
                    <a:pt x="209677" y="106299"/>
                  </a:lnTo>
                  <a:lnTo>
                    <a:pt x="214833" y="99695"/>
                  </a:lnTo>
                  <a:lnTo>
                    <a:pt x="215138" y="99314"/>
                  </a:lnTo>
                  <a:lnTo>
                    <a:pt x="218655" y="93611"/>
                  </a:lnTo>
                  <a:lnTo>
                    <a:pt x="221195" y="86956"/>
                  </a:lnTo>
                  <a:lnTo>
                    <a:pt x="222745" y="79375"/>
                  </a:lnTo>
                  <a:lnTo>
                    <a:pt x="223266" y="70866"/>
                  </a:lnTo>
                  <a:close/>
                </a:path>
                <a:path w="476250" h="109854">
                  <a:moveTo>
                    <a:pt x="275971" y="32385"/>
                  </a:moveTo>
                  <a:lnTo>
                    <a:pt x="273431" y="32131"/>
                  </a:lnTo>
                  <a:lnTo>
                    <a:pt x="263652" y="32131"/>
                  </a:lnTo>
                  <a:lnTo>
                    <a:pt x="257048" y="37338"/>
                  </a:lnTo>
                  <a:lnTo>
                    <a:pt x="252603" y="47752"/>
                  </a:lnTo>
                  <a:lnTo>
                    <a:pt x="252603" y="33782"/>
                  </a:lnTo>
                  <a:lnTo>
                    <a:pt x="241046" y="33782"/>
                  </a:lnTo>
                  <a:lnTo>
                    <a:pt x="241046" y="108077"/>
                  </a:lnTo>
                  <a:lnTo>
                    <a:pt x="252603" y="108077"/>
                  </a:lnTo>
                  <a:lnTo>
                    <a:pt x="252603" y="59055"/>
                  </a:lnTo>
                  <a:lnTo>
                    <a:pt x="257429" y="49022"/>
                  </a:lnTo>
                  <a:lnTo>
                    <a:pt x="258953" y="47752"/>
                  </a:lnTo>
                  <a:lnTo>
                    <a:pt x="263525" y="43942"/>
                  </a:lnTo>
                  <a:lnTo>
                    <a:pt x="272288" y="43942"/>
                  </a:lnTo>
                  <a:lnTo>
                    <a:pt x="274066" y="44323"/>
                  </a:lnTo>
                  <a:lnTo>
                    <a:pt x="275971" y="45085"/>
                  </a:lnTo>
                  <a:lnTo>
                    <a:pt x="275971" y="43942"/>
                  </a:lnTo>
                  <a:lnTo>
                    <a:pt x="275971" y="32385"/>
                  </a:lnTo>
                  <a:close/>
                </a:path>
                <a:path w="476250" h="109854">
                  <a:moveTo>
                    <a:pt x="342646" y="108077"/>
                  </a:moveTo>
                  <a:lnTo>
                    <a:pt x="312966" y="69977"/>
                  </a:lnTo>
                  <a:lnTo>
                    <a:pt x="312864" y="69850"/>
                  </a:lnTo>
                  <a:lnTo>
                    <a:pt x="311785" y="68453"/>
                  </a:lnTo>
                  <a:lnTo>
                    <a:pt x="337439" y="33782"/>
                  </a:lnTo>
                  <a:lnTo>
                    <a:pt x="324993" y="33782"/>
                  </a:lnTo>
                  <a:lnTo>
                    <a:pt x="298323" y="69850"/>
                  </a:lnTo>
                  <a:lnTo>
                    <a:pt x="298323" y="0"/>
                  </a:lnTo>
                  <a:lnTo>
                    <a:pt x="286766" y="0"/>
                  </a:lnTo>
                  <a:lnTo>
                    <a:pt x="286766" y="108077"/>
                  </a:lnTo>
                  <a:lnTo>
                    <a:pt x="298323" y="108077"/>
                  </a:lnTo>
                  <a:lnTo>
                    <a:pt x="298323" y="69977"/>
                  </a:lnTo>
                  <a:lnTo>
                    <a:pt x="328041" y="108077"/>
                  </a:lnTo>
                  <a:lnTo>
                    <a:pt x="342646" y="108077"/>
                  </a:lnTo>
                  <a:close/>
                </a:path>
                <a:path w="476250" h="109854">
                  <a:moveTo>
                    <a:pt x="403479" y="68961"/>
                  </a:moveTo>
                  <a:lnTo>
                    <a:pt x="397510" y="42164"/>
                  </a:lnTo>
                  <a:lnTo>
                    <a:pt x="397256" y="41656"/>
                  </a:lnTo>
                  <a:lnTo>
                    <a:pt x="393065" y="35306"/>
                  </a:lnTo>
                  <a:lnTo>
                    <a:pt x="392049" y="34759"/>
                  </a:lnTo>
                  <a:lnTo>
                    <a:pt x="392049" y="49149"/>
                  </a:lnTo>
                  <a:lnTo>
                    <a:pt x="392049" y="62992"/>
                  </a:lnTo>
                  <a:lnTo>
                    <a:pt x="364109" y="62992"/>
                  </a:lnTo>
                  <a:lnTo>
                    <a:pt x="365594" y="53898"/>
                  </a:lnTo>
                  <a:lnTo>
                    <a:pt x="368566" y="47396"/>
                  </a:lnTo>
                  <a:lnTo>
                    <a:pt x="372973" y="43472"/>
                  </a:lnTo>
                  <a:lnTo>
                    <a:pt x="378841" y="42164"/>
                  </a:lnTo>
                  <a:lnTo>
                    <a:pt x="387604" y="42164"/>
                  </a:lnTo>
                  <a:lnTo>
                    <a:pt x="392049" y="49149"/>
                  </a:lnTo>
                  <a:lnTo>
                    <a:pt x="392049" y="34759"/>
                  </a:lnTo>
                  <a:lnTo>
                    <a:pt x="387223" y="32131"/>
                  </a:lnTo>
                  <a:lnTo>
                    <a:pt x="371475" y="32131"/>
                  </a:lnTo>
                  <a:lnTo>
                    <a:pt x="351917" y="70612"/>
                  </a:lnTo>
                  <a:lnTo>
                    <a:pt x="352463" y="78879"/>
                  </a:lnTo>
                  <a:lnTo>
                    <a:pt x="374142" y="109728"/>
                  </a:lnTo>
                  <a:lnTo>
                    <a:pt x="389001" y="109728"/>
                  </a:lnTo>
                  <a:lnTo>
                    <a:pt x="395605" y="108458"/>
                  </a:lnTo>
                  <a:lnTo>
                    <a:pt x="403225" y="105664"/>
                  </a:lnTo>
                  <a:lnTo>
                    <a:pt x="403225" y="99568"/>
                  </a:lnTo>
                  <a:lnTo>
                    <a:pt x="403225" y="94869"/>
                  </a:lnTo>
                  <a:lnTo>
                    <a:pt x="396240" y="98044"/>
                  </a:lnTo>
                  <a:lnTo>
                    <a:pt x="390398" y="99568"/>
                  </a:lnTo>
                  <a:lnTo>
                    <a:pt x="385699" y="99568"/>
                  </a:lnTo>
                  <a:lnTo>
                    <a:pt x="376948" y="97917"/>
                  </a:lnTo>
                  <a:lnTo>
                    <a:pt x="370357" y="92938"/>
                  </a:lnTo>
                  <a:lnTo>
                    <a:pt x="365899" y="84683"/>
                  </a:lnTo>
                  <a:lnTo>
                    <a:pt x="363601" y="73152"/>
                  </a:lnTo>
                  <a:lnTo>
                    <a:pt x="403479" y="73152"/>
                  </a:lnTo>
                  <a:lnTo>
                    <a:pt x="403479" y="68961"/>
                  </a:lnTo>
                  <a:close/>
                </a:path>
                <a:path w="476250" h="109854">
                  <a:moveTo>
                    <a:pt x="475996" y="0"/>
                  </a:moveTo>
                  <a:lnTo>
                    <a:pt x="464566" y="0"/>
                  </a:lnTo>
                  <a:lnTo>
                    <a:pt x="464566" y="42164"/>
                  </a:lnTo>
                  <a:lnTo>
                    <a:pt x="464566" y="51435"/>
                  </a:lnTo>
                  <a:lnTo>
                    <a:pt x="464566" y="85725"/>
                  </a:lnTo>
                  <a:lnTo>
                    <a:pt x="458470" y="93853"/>
                  </a:lnTo>
                  <a:lnTo>
                    <a:pt x="452247" y="97917"/>
                  </a:lnTo>
                  <a:lnTo>
                    <a:pt x="445897" y="97917"/>
                  </a:lnTo>
                  <a:lnTo>
                    <a:pt x="431165" y="62357"/>
                  </a:lnTo>
                  <a:lnTo>
                    <a:pt x="432562" y="55118"/>
                  </a:lnTo>
                  <a:lnTo>
                    <a:pt x="435483" y="49911"/>
                  </a:lnTo>
                  <a:lnTo>
                    <a:pt x="438404" y="44831"/>
                  </a:lnTo>
                  <a:lnTo>
                    <a:pt x="442468" y="42164"/>
                  </a:lnTo>
                  <a:lnTo>
                    <a:pt x="453009" y="42164"/>
                  </a:lnTo>
                  <a:lnTo>
                    <a:pt x="458597" y="45339"/>
                  </a:lnTo>
                  <a:lnTo>
                    <a:pt x="464566" y="51435"/>
                  </a:lnTo>
                  <a:lnTo>
                    <a:pt x="464566" y="42164"/>
                  </a:lnTo>
                  <a:lnTo>
                    <a:pt x="459613" y="35433"/>
                  </a:lnTo>
                  <a:lnTo>
                    <a:pt x="453390" y="32131"/>
                  </a:lnTo>
                  <a:lnTo>
                    <a:pt x="437896" y="32131"/>
                  </a:lnTo>
                  <a:lnTo>
                    <a:pt x="418973" y="73279"/>
                  </a:lnTo>
                  <a:lnTo>
                    <a:pt x="419366" y="81305"/>
                  </a:lnTo>
                  <a:lnTo>
                    <a:pt x="435864" y="109728"/>
                  </a:lnTo>
                  <a:lnTo>
                    <a:pt x="443484" y="109728"/>
                  </a:lnTo>
                  <a:lnTo>
                    <a:pt x="450075" y="108762"/>
                  </a:lnTo>
                  <a:lnTo>
                    <a:pt x="455777" y="105829"/>
                  </a:lnTo>
                  <a:lnTo>
                    <a:pt x="460603" y="100952"/>
                  </a:lnTo>
                  <a:lnTo>
                    <a:pt x="462356" y="97917"/>
                  </a:lnTo>
                  <a:lnTo>
                    <a:pt x="464566" y="94107"/>
                  </a:lnTo>
                  <a:lnTo>
                    <a:pt x="464566" y="108077"/>
                  </a:lnTo>
                  <a:lnTo>
                    <a:pt x="475996" y="108077"/>
                  </a:lnTo>
                  <a:lnTo>
                    <a:pt x="475996" y="94107"/>
                  </a:lnTo>
                  <a:lnTo>
                    <a:pt x="475996" y="0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67000" y="8436736"/>
              <a:ext cx="207391" cy="11150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965196" y="8438514"/>
              <a:ext cx="558165" cy="111125"/>
            </a:xfrm>
            <a:custGeom>
              <a:avLst/>
              <a:gdLst/>
              <a:ahLst/>
              <a:cxnLst/>
              <a:rect l="l" t="t" r="r" b="b"/>
              <a:pathLst>
                <a:path w="558164" h="111125">
                  <a:moveTo>
                    <a:pt x="48387" y="80010"/>
                  </a:moveTo>
                  <a:lnTo>
                    <a:pt x="47142" y="70396"/>
                  </a:lnTo>
                  <a:lnTo>
                    <a:pt x="43395" y="62699"/>
                  </a:lnTo>
                  <a:lnTo>
                    <a:pt x="37134" y="56921"/>
                  </a:lnTo>
                  <a:lnTo>
                    <a:pt x="28321" y="53086"/>
                  </a:lnTo>
                  <a:lnTo>
                    <a:pt x="35902" y="48717"/>
                  </a:lnTo>
                  <a:lnTo>
                    <a:pt x="41351" y="43014"/>
                  </a:lnTo>
                  <a:lnTo>
                    <a:pt x="44615" y="36004"/>
                  </a:lnTo>
                  <a:lnTo>
                    <a:pt x="45720" y="27686"/>
                  </a:lnTo>
                  <a:lnTo>
                    <a:pt x="45720" y="20066"/>
                  </a:lnTo>
                  <a:lnTo>
                    <a:pt x="43434" y="14224"/>
                  </a:lnTo>
                  <a:lnTo>
                    <a:pt x="34671" y="6223"/>
                  </a:lnTo>
                  <a:lnTo>
                    <a:pt x="28321" y="4191"/>
                  </a:lnTo>
                  <a:lnTo>
                    <a:pt x="13970" y="4191"/>
                  </a:lnTo>
                  <a:lnTo>
                    <a:pt x="7620" y="5588"/>
                  </a:lnTo>
                  <a:lnTo>
                    <a:pt x="1143" y="8255"/>
                  </a:lnTo>
                  <a:lnTo>
                    <a:pt x="1143" y="20066"/>
                  </a:lnTo>
                  <a:lnTo>
                    <a:pt x="7747" y="16256"/>
                  </a:lnTo>
                  <a:lnTo>
                    <a:pt x="13843" y="14351"/>
                  </a:lnTo>
                  <a:lnTo>
                    <a:pt x="29591" y="14351"/>
                  </a:lnTo>
                  <a:lnTo>
                    <a:pt x="34671" y="19558"/>
                  </a:lnTo>
                  <a:lnTo>
                    <a:pt x="34671" y="29845"/>
                  </a:lnTo>
                  <a:lnTo>
                    <a:pt x="33210" y="38519"/>
                  </a:lnTo>
                  <a:lnTo>
                    <a:pt x="28867" y="44704"/>
                  </a:lnTo>
                  <a:lnTo>
                    <a:pt x="21640" y="48425"/>
                  </a:lnTo>
                  <a:lnTo>
                    <a:pt x="11557" y="49657"/>
                  </a:lnTo>
                  <a:lnTo>
                    <a:pt x="7620" y="49784"/>
                  </a:lnTo>
                  <a:lnTo>
                    <a:pt x="7620" y="58801"/>
                  </a:lnTo>
                  <a:lnTo>
                    <a:pt x="12065" y="58801"/>
                  </a:lnTo>
                  <a:lnTo>
                    <a:pt x="22821" y="60134"/>
                  </a:lnTo>
                  <a:lnTo>
                    <a:pt x="30518" y="64135"/>
                  </a:lnTo>
                  <a:lnTo>
                    <a:pt x="35153" y="70802"/>
                  </a:lnTo>
                  <a:lnTo>
                    <a:pt x="36703" y="80137"/>
                  </a:lnTo>
                  <a:lnTo>
                    <a:pt x="36703" y="86233"/>
                  </a:lnTo>
                  <a:lnTo>
                    <a:pt x="35052" y="91059"/>
                  </a:lnTo>
                  <a:lnTo>
                    <a:pt x="28321" y="98552"/>
                  </a:lnTo>
                  <a:lnTo>
                    <a:pt x="24003" y="100457"/>
                  </a:lnTo>
                  <a:lnTo>
                    <a:pt x="14097" y="100457"/>
                  </a:lnTo>
                  <a:lnTo>
                    <a:pt x="7874" y="98552"/>
                  </a:lnTo>
                  <a:lnTo>
                    <a:pt x="0" y="94615"/>
                  </a:lnTo>
                  <a:lnTo>
                    <a:pt x="0" y="107315"/>
                  </a:lnTo>
                  <a:lnTo>
                    <a:pt x="7874" y="109474"/>
                  </a:lnTo>
                  <a:lnTo>
                    <a:pt x="14351" y="110617"/>
                  </a:lnTo>
                  <a:lnTo>
                    <a:pt x="28448" y="110617"/>
                  </a:lnTo>
                  <a:lnTo>
                    <a:pt x="35560" y="107950"/>
                  </a:lnTo>
                  <a:lnTo>
                    <a:pt x="45847" y="97028"/>
                  </a:lnTo>
                  <a:lnTo>
                    <a:pt x="48387" y="89535"/>
                  </a:lnTo>
                  <a:lnTo>
                    <a:pt x="48387" y="80010"/>
                  </a:lnTo>
                  <a:close/>
                </a:path>
                <a:path w="558164" h="111125">
                  <a:moveTo>
                    <a:pt x="232029" y="47117"/>
                  </a:moveTo>
                  <a:lnTo>
                    <a:pt x="231000" y="43434"/>
                  </a:lnTo>
                  <a:lnTo>
                    <a:pt x="230505" y="41656"/>
                  </a:lnTo>
                  <a:lnTo>
                    <a:pt x="227330" y="37846"/>
                  </a:lnTo>
                  <a:lnTo>
                    <a:pt x="224282" y="34036"/>
                  </a:lnTo>
                  <a:lnTo>
                    <a:pt x="219964" y="32131"/>
                  </a:lnTo>
                  <a:lnTo>
                    <a:pt x="214376" y="32131"/>
                  </a:lnTo>
                  <a:lnTo>
                    <a:pt x="208178" y="33108"/>
                  </a:lnTo>
                  <a:lnTo>
                    <a:pt x="202590" y="36042"/>
                  </a:lnTo>
                  <a:lnTo>
                    <a:pt x="197612" y="40919"/>
                  </a:lnTo>
                  <a:lnTo>
                    <a:pt x="193294" y="47752"/>
                  </a:lnTo>
                  <a:lnTo>
                    <a:pt x="191985" y="43307"/>
                  </a:lnTo>
                  <a:lnTo>
                    <a:pt x="190246" y="37338"/>
                  </a:lnTo>
                  <a:lnTo>
                    <a:pt x="184404" y="32131"/>
                  </a:lnTo>
                  <a:lnTo>
                    <a:pt x="176022" y="32131"/>
                  </a:lnTo>
                  <a:lnTo>
                    <a:pt x="169735" y="33108"/>
                  </a:lnTo>
                  <a:lnTo>
                    <a:pt x="164045" y="36042"/>
                  </a:lnTo>
                  <a:lnTo>
                    <a:pt x="158978" y="40919"/>
                  </a:lnTo>
                  <a:lnTo>
                    <a:pt x="154559" y="47752"/>
                  </a:lnTo>
                  <a:lnTo>
                    <a:pt x="154559" y="33782"/>
                  </a:lnTo>
                  <a:lnTo>
                    <a:pt x="143002" y="33782"/>
                  </a:lnTo>
                  <a:lnTo>
                    <a:pt x="143002" y="108077"/>
                  </a:lnTo>
                  <a:lnTo>
                    <a:pt x="154559" y="108077"/>
                  </a:lnTo>
                  <a:lnTo>
                    <a:pt x="154559" y="58293"/>
                  </a:lnTo>
                  <a:lnTo>
                    <a:pt x="161036" y="48260"/>
                  </a:lnTo>
                  <a:lnTo>
                    <a:pt x="161671" y="47752"/>
                  </a:lnTo>
                  <a:lnTo>
                    <a:pt x="167259" y="43307"/>
                  </a:lnTo>
                  <a:lnTo>
                    <a:pt x="178943" y="43307"/>
                  </a:lnTo>
                  <a:lnTo>
                    <a:pt x="181737" y="47625"/>
                  </a:lnTo>
                  <a:lnTo>
                    <a:pt x="181737" y="108077"/>
                  </a:lnTo>
                  <a:lnTo>
                    <a:pt x="193294" y="108077"/>
                  </a:lnTo>
                  <a:lnTo>
                    <a:pt x="193294" y="58293"/>
                  </a:lnTo>
                  <a:lnTo>
                    <a:pt x="199771" y="48387"/>
                  </a:lnTo>
                  <a:lnTo>
                    <a:pt x="200558" y="47752"/>
                  </a:lnTo>
                  <a:lnTo>
                    <a:pt x="205994" y="43434"/>
                  </a:lnTo>
                  <a:lnTo>
                    <a:pt x="217678" y="43434"/>
                  </a:lnTo>
                  <a:lnTo>
                    <a:pt x="220510" y="47625"/>
                  </a:lnTo>
                  <a:lnTo>
                    <a:pt x="220599" y="108077"/>
                  </a:lnTo>
                  <a:lnTo>
                    <a:pt x="232029" y="108077"/>
                  </a:lnTo>
                  <a:lnTo>
                    <a:pt x="232029" y="47117"/>
                  </a:lnTo>
                  <a:close/>
                </a:path>
                <a:path w="558164" h="111125">
                  <a:moveTo>
                    <a:pt x="308102" y="70866"/>
                  </a:moveTo>
                  <a:lnTo>
                    <a:pt x="299669" y="42164"/>
                  </a:lnTo>
                  <a:lnTo>
                    <a:pt x="295770" y="37172"/>
                  </a:lnTo>
                  <a:lnTo>
                    <a:pt x="295770" y="61722"/>
                  </a:lnTo>
                  <a:lnTo>
                    <a:pt x="295770" y="80010"/>
                  </a:lnTo>
                  <a:lnTo>
                    <a:pt x="294246" y="87122"/>
                  </a:lnTo>
                  <a:lnTo>
                    <a:pt x="291071" y="92075"/>
                  </a:lnTo>
                  <a:lnTo>
                    <a:pt x="288036" y="97155"/>
                  </a:lnTo>
                  <a:lnTo>
                    <a:pt x="283591" y="99695"/>
                  </a:lnTo>
                  <a:lnTo>
                    <a:pt x="272161" y="99695"/>
                  </a:lnTo>
                  <a:lnTo>
                    <a:pt x="267716" y="97155"/>
                  </a:lnTo>
                  <a:lnTo>
                    <a:pt x="264668" y="92075"/>
                  </a:lnTo>
                  <a:lnTo>
                    <a:pt x="261493" y="87122"/>
                  </a:lnTo>
                  <a:lnTo>
                    <a:pt x="259969" y="80010"/>
                  </a:lnTo>
                  <a:lnTo>
                    <a:pt x="259969" y="61722"/>
                  </a:lnTo>
                  <a:lnTo>
                    <a:pt x="261493" y="54737"/>
                  </a:lnTo>
                  <a:lnTo>
                    <a:pt x="264668" y="49657"/>
                  </a:lnTo>
                  <a:lnTo>
                    <a:pt x="267716" y="44704"/>
                  </a:lnTo>
                  <a:lnTo>
                    <a:pt x="272161" y="42164"/>
                  </a:lnTo>
                  <a:lnTo>
                    <a:pt x="283591" y="42164"/>
                  </a:lnTo>
                  <a:lnTo>
                    <a:pt x="288036" y="44704"/>
                  </a:lnTo>
                  <a:lnTo>
                    <a:pt x="291071" y="49657"/>
                  </a:lnTo>
                  <a:lnTo>
                    <a:pt x="294246" y="54737"/>
                  </a:lnTo>
                  <a:lnTo>
                    <a:pt x="295770" y="61722"/>
                  </a:lnTo>
                  <a:lnTo>
                    <a:pt x="295770" y="37172"/>
                  </a:lnTo>
                  <a:lnTo>
                    <a:pt x="294513" y="35560"/>
                  </a:lnTo>
                  <a:lnTo>
                    <a:pt x="287134" y="32131"/>
                  </a:lnTo>
                  <a:lnTo>
                    <a:pt x="268605" y="32131"/>
                  </a:lnTo>
                  <a:lnTo>
                    <a:pt x="247777" y="70866"/>
                  </a:lnTo>
                  <a:lnTo>
                    <a:pt x="248272" y="79375"/>
                  </a:lnTo>
                  <a:lnTo>
                    <a:pt x="268605" y="109728"/>
                  </a:lnTo>
                  <a:lnTo>
                    <a:pt x="287134" y="109728"/>
                  </a:lnTo>
                  <a:lnTo>
                    <a:pt x="294513" y="106299"/>
                  </a:lnTo>
                  <a:lnTo>
                    <a:pt x="299669" y="99695"/>
                  </a:lnTo>
                  <a:lnTo>
                    <a:pt x="299974" y="99314"/>
                  </a:lnTo>
                  <a:lnTo>
                    <a:pt x="303491" y="93611"/>
                  </a:lnTo>
                  <a:lnTo>
                    <a:pt x="306031" y="86956"/>
                  </a:lnTo>
                  <a:lnTo>
                    <a:pt x="307581" y="79375"/>
                  </a:lnTo>
                  <a:lnTo>
                    <a:pt x="308102" y="70866"/>
                  </a:lnTo>
                  <a:close/>
                </a:path>
                <a:path w="558164" h="111125">
                  <a:moveTo>
                    <a:pt x="377571" y="47752"/>
                  </a:moveTo>
                  <a:lnTo>
                    <a:pt x="376339" y="43688"/>
                  </a:lnTo>
                  <a:lnTo>
                    <a:pt x="375920" y="42291"/>
                  </a:lnTo>
                  <a:lnTo>
                    <a:pt x="372745" y="38227"/>
                  </a:lnTo>
                  <a:lnTo>
                    <a:pt x="369443" y="34163"/>
                  </a:lnTo>
                  <a:lnTo>
                    <a:pt x="365125" y="32131"/>
                  </a:lnTo>
                  <a:lnTo>
                    <a:pt x="359664" y="32131"/>
                  </a:lnTo>
                  <a:lnTo>
                    <a:pt x="353326" y="33108"/>
                  </a:lnTo>
                  <a:lnTo>
                    <a:pt x="347497" y="36042"/>
                  </a:lnTo>
                  <a:lnTo>
                    <a:pt x="342188" y="40919"/>
                  </a:lnTo>
                  <a:lnTo>
                    <a:pt x="337439" y="47752"/>
                  </a:lnTo>
                  <a:lnTo>
                    <a:pt x="337439" y="33782"/>
                  </a:lnTo>
                  <a:lnTo>
                    <a:pt x="325882" y="33782"/>
                  </a:lnTo>
                  <a:lnTo>
                    <a:pt x="325882" y="108077"/>
                  </a:lnTo>
                  <a:lnTo>
                    <a:pt x="337439" y="108077"/>
                  </a:lnTo>
                  <a:lnTo>
                    <a:pt x="337439" y="59944"/>
                  </a:lnTo>
                  <a:lnTo>
                    <a:pt x="342099" y="52857"/>
                  </a:lnTo>
                  <a:lnTo>
                    <a:pt x="346989" y="47752"/>
                  </a:lnTo>
                  <a:lnTo>
                    <a:pt x="352005" y="44716"/>
                  </a:lnTo>
                  <a:lnTo>
                    <a:pt x="357251" y="43688"/>
                  </a:lnTo>
                  <a:lnTo>
                    <a:pt x="360426" y="43688"/>
                  </a:lnTo>
                  <a:lnTo>
                    <a:pt x="362712" y="44958"/>
                  </a:lnTo>
                  <a:lnTo>
                    <a:pt x="364109" y="47244"/>
                  </a:lnTo>
                  <a:lnTo>
                    <a:pt x="365379" y="49657"/>
                  </a:lnTo>
                  <a:lnTo>
                    <a:pt x="366141" y="53594"/>
                  </a:lnTo>
                  <a:lnTo>
                    <a:pt x="366141" y="108077"/>
                  </a:lnTo>
                  <a:lnTo>
                    <a:pt x="377571" y="108077"/>
                  </a:lnTo>
                  <a:lnTo>
                    <a:pt x="377571" y="47752"/>
                  </a:lnTo>
                  <a:close/>
                </a:path>
                <a:path w="558164" h="111125">
                  <a:moveTo>
                    <a:pt x="427482" y="33782"/>
                  </a:moveTo>
                  <a:lnTo>
                    <a:pt x="410972" y="33782"/>
                  </a:lnTo>
                  <a:lnTo>
                    <a:pt x="410972" y="18923"/>
                  </a:lnTo>
                  <a:lnTo>
                    <a:pt x="399542" y="20193"/>
                  </a:lnTo>
                  <a:lnTo>
                    <a:pt x="399542" y="33782"/>
                  </a:lnTo>
                  <a:lnTo>
                    <a:pt x="391668" y="33782"/>
                  </a:lnTo>
                  <a:lnTo>
                    <a:pt x="391668" y="43815"/>
                  </a:lnTo>
                  <a:lnTo>
                    <a:pt x="399542" y="43815"/>
                  </a:lnTo>
                  <a:lnTo>
                    <a:pt x="399618" y="94742"/>
                  </a:lnTo>
                  <a:lnTo>
                    <a:pt x="401193" y="99949"/>
                  </a:lnTo>
                  <a:lnTo>
                    <a:pt x="404368" y="103886"/>
                  </a:lnTo>
                  <a:lnTo>
                    <a:pt x="407670" y="107823"/>
                  </a:lnTo>
                  <a:lnTo>
                    <a:pt x="412242" y="109728"/>
                  </a:lnTo>
                  <a:lnTo>
                    <a:pt x="420624" y="109728"/>
                  </a:lnTo>
                  <a:lnTo>
                    <a:pt x="423672" y="109220"/>
                  </a:lnTo>
                  <a:lnTo>
                    <a:pt x="427228" y="108077"/>
                  </a:lnTo>
                  <a:lnTo>
                    <a:pt x="427228" y="99695"/>
                  </a:lnTo>
                  <a:lnTo>
                    <a:pt x="427228" y="98806"/>
                  </a:lnTo>
                  <a:lnTo>
                    <a:pt x="425069" y="99314"/>
                  </a:lnTo>
                  <a:lnTo>
                    <a:pt x="423164" y="99695"/>
                  </a:lnTo>
                  <a:lnTo>
                    <a:pt x="414528" y="99695"/>
                  </a:lnTo>
                  <a:lnTo>
                    <a:pt x="410972" y="94742"/>
                  </a:lnTo>
                  <a:lnTo>
                    <a:pt x="410972" y="43815"/>
                  </a:lnTo>
                  <a:lnTo>
                    <a:pt x="427482" y="43815"/>
                  </a:lnTo>
                  <a:lnTo>
                    <a:pt x="427482" y="33782"/>
                  </a:lnTo>
                  <a:close/>
                </a:path>
                <a:path w="558164" h="111125">
                  <a:moveTo>
                    <a:pt x="496443" y="47752"/>
                  </a:moveTo>
                  <a:lnTo>
                    <a:pt x="495211" y="43688"/>
                  </a:lnTo>
                  <a:lnTo>
                    <a:pt x="494792" y="42291"/>
                  </a:lnTo>
                  <a:lnTo>
                    <a:pt x="491617" y="38227"/>
                  </a:lnTo>
                  <a:lnTo>
                    <a:pt x="488315" y="34163"/>
                  </a:lnTo>
                  <a:lnTo>
                    <a:pt x="483997" y="32131"/>
                  </a:lnTo>
                  <a:lnTo>
                    <a:pt x="478536" y="32131"/>
                  </a:lnTo>
                  <a:lnTo>
                    <a:pt x="472198" y="33108"/>
                  </a:lnTo>
                  <a:lnTo>
                    <a:pt x="466369" y="36042"/>
                  </a:lnTo>
                  <a:lnTo>
                    <a:pt x="461060" y="40919"/>
                  </a:lnTo>
                  <a:lnTo>
                    <a:pt x="456311" y="47752"/>
                  </a:lnTo>
                  <a:lnTo>
                    <a:pt x="456311" y="0"/>
                  </a:lnTo>
                  <a:lnTo>
                    <a:pt x="444754" y="0"/>
                  </a:lnTo>
                  <a:lnTo>
                    <a:pt x="444754" y="108077"/>
                  </a:lnTo>
                  <a:lnTo>
                    <a:pt x="456311" y="108077"/>
                  </a:lnTo>
                  <a:lnTo>
                    <a:pt x="456311" y="59944"/>
                  </a:lnTo>
                  <a:lnTo>
                    <a:pt x="460971" y="52857"/>
                  </a:lnTo>
                  <a:lnTo>
                    <a:pt x="465861" y="47752"/>
                  </a:lnTo>
                  <a:lnTo>
                    <a:pt x="470877" y="44716"/>
                  </a:lnTo>
                  <a:lnTo>
                    <a:pt x="476123" y="43688"/>
                  </a:lnTo>
                  <a:lnTo>
                    <a:pt x="479298" y="43688"/>
                  </a:lnTo>
                  <a:lnTo>
                    <a:pt x="481584" y="44958"/>
                  </a:lnTo>
                  <a:lnTo>
                    <a:pt x="482981" y="47244"/>
                  </a:lnTo>
                  <a:lnTo>
                    <a:pt x="484251" y="49657"/>
                  </a:lnTo>
                  <a:lnTo>
                    <a:pt x="485013" y="53594"/>
                  </a:lnTo>
                  <a:lnTo>
                    <a:pt x="485013" y="108077"/>
                  </a:lnTo>
                  <a:lnTo>
                    <a:pt x="496443" y="108077"/>
                  </a:lnTo>
                  <a:lnTo>
                    <a:pt x="496443" y="47752"/>
                  </a:lnTo>
                  <a:close/>
                </a:path>
                <a:path w="558164" h="111125">
                  <a:moveTo>
                    <a:pt x="558038" y="82296"/>
                  </a:moveTo>
                  <a:lnTo>
                    <a:pt x="535432" y="61976"/>
                  </a:lnTo>
                  <a:lnTo>
                    <a:pt x="529844" y="59182"/>
                  </a:lnTo>
                  <a:lnTo>
                    <a:pt x="527050" y="55753"/>
                  </a:lnTo>
                  <a:lnTo>
                    <a:pt x="527050" y="48768"/>
                  </a:lnTo>
                  <a:lnTo>
                    <a:pt x="528066" y="46482"/>
                  </a:lnTo>
                  <a:lnTo>
                    <a:pt x="532003" y="43053"/>
                  </a:lnTo>
                  <a:lnTo>
                    <a:pt x="534670" y="42164"/>
                  </a:lnTo>
                  <a:lnTo>
                    <a:pt x="541782" y="42164"/>
                  </a:lnTo>
                  <a:lnTo>
                    <a:pt x="546862" y="43307"/>
                  </a:lnTo>
                  <a:lnTo>
                    <a:pt x="553339" y="45593"/>
                  </a:lnTo>
                  <a:lnTo>
                    <a:pt x="553339" y="42164"/>
                  </a:lnTo>
                  <a:lnTo>
                    <a:pt x="553339" y="34290"/>
                  </a:lnTo>
                  <a:lnTo>
                    <a:pt x="545719" y="32639"/>
                  </a:lnTo>
                  <a:lnTo>
                    <a:pt x="541401" y="32131"/>
                  </a:lnTo>
                  <a:lnTo>
                    <a:pt x="531114" y="32131"/>
                  </a:lnTo>
                  <a:lnTo>
                    <a:pt x="525653" y="33909"/>
                  </a:lnTo>
                  <a:lnTo>
                    <a:pt x="521843" y="37719"/>
                  </a:lnTo>
                  <a:lnTo>
                    <a:pt x="517906" y="41402"/>
                  </a:lnTo>
                  <a:lnTo>
                    <a:pt x="516001" y="46482"/>
                  </a:lnTo>
                  <a:lnTo>
                    <a:pt x="516001" y="52959"/>
                  </a:lnTo>
                  <a:lnTo>
                    <a:pt x="543560" y="80264"/>
                  </a:lnTo>
                  <a:lnTo>
                    <a:pt x="546608" y="84074"/>
                  </a:lnTo>
                  <a:lnTo>
                    <a:pt x="546608" y="91821"/>
                  </a:lnTo>
                  <a:lnTo>
                    <a:pt x="545592" y="94361"/>
                  </a:lnTo>
                  <a:lnTo>
                    <a:pt x="541147" y="98552"/>
                  </a:lnTo>
                  <a:lnTo>
                    <a:pt x="538480" y="99695"/>
                  </a:lnTo>
                  <a:lnTo>
                    <a:pt x="529590" y="99695"/>
                  </a:lnTo>
                  <a:lnTo>
                    <a:pt x="523113" y="97409"/>
                  </a:lnTo>
                  <a:lnTo>
                    <a:pt x="515620" y="93091"/>
                  </a:lnTo>
                  <a:lnTo>
                    <a:pt x="515620" y="105537"/>
                  </a:lnTo>
                  <a:lnTo>
                    <a:pt x="523113" y="108331"/>
                  </a:lnTo>
                  <a:lnTo>
                    <a:pt x="529463" y="109728"/>
                  </a:lnTo>
                  <a:lnTo>
                    <a:pt x="541528" y="109728"/>
                  </a:lnTo>
                  <a:lnTo>
                    <a:pt x="547116" y="107696"/>
                  </a:lnTo>
                  <a:lnTo>
                    <a:pt x="551561" y="103505"/>
                  </a:lnTo>
                  <a:lnTo>
                    <a:pt x="555485" y="99695"/>
                  </a:lnTo>
                  <a:lnTo>
                    <a:pt x="555879" y="99314"/>
                  </a:lnTo>
                  <a:lnTo>
                    <a:pt x="558038" y="93980"/>
                  </a:lnTo>
                  <a:lnTo>
                    <a:pt x="558038" y="82296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13404" y="8470645"/>
              <a:ext cx="132842" cy="7759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833241" y="8470645"/>
              <a:ext cx="267970" cy="78105"/>
            </a:xfrm>
            <a:custGeom>
              <a:avLst/>
              <a:gdLst/>
              <a:ahLst/>
              <a:cxnLst/>
              <a:rect l="l" t="t" r="r" b="b"/>
              <a:pathLst>
                <a:path w="267970" h="78104">
                  <a:moveTo>
                    <a:pt x="11049" y="1650"/>
                  </a:moveTo>
                  <a:lnTo>
                    <a:pt x="0" y="1650"/>
                  </a:lnTo>
                  <a:lnTo>
                    <a:pt x="0" y="75945"/>
                  </a:lnTo>
                  <a:lnTo>
                    <a:pt x="11049" y="75945"/>
                  </a:lnTo>
                  <a:lnTo>
                    <a:pt x="11049" y="26161"/>
                  </a:lnTo>
                  <a:lnTo>
                    <a:pt x="17399" y="16128"/>
                  </a:lnTo>
                  <a:lnTo>
                    <a:pt x="18011" y="15620"/>
                  </a:lnTo>
                  <a:lnTo>
                    <a:pt x="11049" y="15620"/>
                  </a:lnTo>
                  <a:lnTo>
                    <a:pt x="11049" y="1650"/>
                  </a:lnTo>
                  <a:close/>
                </a:path>
                <a:path w="267970" h="78104">
                  <a:moveTo>
                    <a:pt x="47213" y="11175"/>
                  </a:moveTo>
                  <a:lnTo>
                    <a:pt x="34544" y="11175"/>
                  </a:lnTo>
                  <a:lnTo>
                    <a:pt x="37337" y="15493"/>
                  </a:lnTo>
                  <a:lnTo>
                    <a:pt x="37337" y="75945"/>
                  </a:lnTo>
                  <a:lnTo>
                    <a:pt x="48513" y="75945"/>
                  </a:lnTo>
                  <a:lnTo>
                    <a:pt x="48513" y="26161"/>
                  </a:lnTo>
                  <a:lnTo>
                    <a:pt x="54737" y="16255"/>
                  </a:lnTo>
                  <a:lnTo>
                    <a:pt x="55518" y="15620"/>
                  </a:lnTo>
                  <a:lnTo>
                    <a:pt x="48513" y="15620"/>
                  </a:lnTo>
                  <a:lnTo>
                    <a:pt x="47213" y="11175"/>
                  </a:lnTo>
                  <a:close/>
                </a:path>
                <a:path w="267970" h="78104">
                  <a:moveTo>
                    <a:pt x="84824" y="11302"/>
                  </a:moveTo>
                  <a:lnTo>
                    <a:pt x="72009" y="11302"/>
                  </a:lnTo>
                  <a:lnTo>
                    <a:pt x="74720" y="15493"/>
                  </a:lnTo>
                  <a:lnTo>
                    <a:pt x="74803" y="75945"/>
                  </a:lnTo>
                  <a:lnTo>
                    <a:pt x="85851" y="75945"/>
                  </a:lnTo>
                  <a:lnTo>
                    <a:pt x="85851" y="14985"/>
                  </a:lnTo>
                  <a:lnTo>
                    <a:pt x="84824" y="11302"/>
                  </a:lnTo>
                  <a:close/>
                </a:path>
                <a:path w="267970" h="78104">
                  <a:moveTo>
                    <a:pt x="40005" y="0"/>
                  </a:moveTo>
                  <a:lnTo>
                    <a:pt x="31750" y="0"/>
                  </a:lnTo>
                  <a:lnTo>
                    <a:pt x="25747" y="976"/>
                  </a:lnTo>
                  <a:lnTo>
                    <a:pt x="20304" y="3905"/>
                  </a:lnTo>
                  <a:lnTo>
                    <a:pt x="15408" y="8786"/>
                  </a:lnTo>
                  <a:lnTo>
                    <a:pt x="11049" y="15620"/>
                  </a:lnTo>
                  <a:lnTo>
                    <a:pt x="18011" y="15620"/>
                  </a:lnTo>
                  <a:lnTo>
                    <a:pt x="23368" y="11175"/>
                  </a:lnTo>
                  <a:lnTo>
                    <a:pt x="47213" y="11175"/>
                  </a:lnTo>
                  <a:lnTo>
                    <a:pt x="45466" y="5206"/>
                  </a:lnTo>
                  <a:lnTo>
                    <a:pt x="40005" y="0"/>
                  </a:lnTo>
                  <a:close/>
                </a:path>
                <a:path w="267970" h="78104">
                  <a:moveTo>
                    <a:pt x="74295" y="0"/>
                  </a:moveTo>
                  <a:lnTo>
                    <a:pt x="68834" y="0"/>
                  </a:lnTo>
                  <a:lnTo>
                    <a:pt x="62855" y="976"/>
                  </a:lnTo>
                  <a:lnTo>
                    <a:pt x="57483" y="3905"/>
                  </a:lnTo>
                  <a:lnTo>
                    <a:pt x="52706" y="8786"/>
                  </a:lnTo>
                  <a:lnTo>
                    <a:pt x="48513" y="15620"/>
                  </a:lnTo>
                  <a:lnTo>
                    <a:pt x="55518" y="15620"/>
                  </a:lnTo>
                  <a:lnTo>
                    <a:pt x="60833" y="11302"/>
                  </a:lnTo>
                  <a:lnTo>
                    <a:pt x="84824" y="11302"/>
                  </a:lnTo>
                  <a:lnTo>
                    <a:pt x="84328" y="9524"/>
                  </a:lnTo>
                  <a:lnTo>
                    <a:pt x="81407" y="5714"/>
                  </a:lnTo>
                  <a:lnTo>
                    <a:pt x="78359" y="1904"/>
                  </a:lnTo>
                  <a:lnTo>
                    <a:pt x="74295" y="0"/>
                  </a:lnTo>
                  <a:close/>
                </a:path>
                <a:path w="267970" h="78104">
                  <a:moveTo>
                    <a:pt x="136779" y="0"/>
                  </a:moveTo>
                  <a:lnTo>
                    <a:pt x="118999" y="0"/>
                  </a:lnTo>
                  <a:lnTo>
                    <a:pt x="111887" y="3428"/>
                  </a:lnTo>
                  <a:lnTo>
                    <a:pt x="98806" y="38734"/>
                  </a:lnTo>
                  <a:lnTo>
                    <a:pt x="99304" y="47234"/>
                  </a:lnTo>
                  <a:lnTo>
                    <a:pt x="118999" y="77596"/>
                  </a:lnTo>
                  <a:lnTo>
                    <a:pt x="136779" y="77596"/>
                  </a:lnTo>
                  <a:lnTo>
                    <a:pt x="143891" y="74167"/>
                  </a:lnTo>
                  <a:lnTo>
                    <a:pt x="148813" y="67563"/>
                  </a:lnTo>
                  <a:lnTo>
                    <a:pt x="122428" y="67563"/>
                  </a:lnTo>
                  <a:lnTo>
                    <a:pt x="118110" y="65023"/>
                  </a:lnTo>
                  <a:lnTo>
                    <a:pt x="115062" y="59943"/>
                  </a:lnTo>
                  <a:lnTo>
                    <a:pt x="112141" y="54990"/>
                  </a:lnTo>
                  <a:lnTo>
                    <a:pt x="110617" y="47878"/>
                  </a:lnTo>
                  <a:lnTo>
                    <a:pt x="110617" y="29590"/>
                  </a:lnTo>
                  <a:lnTo>
                    <a:pt x="112141" y="22605"/>
                  </a:lnTo>
                  <a:lnTo>
                    <a:pt x="115062" y="17525"/>
                  </a:lnTo>
                  <a:lnTo>
                    <a:pt x="118110" y="12572"/>
                  </a:lnTo>
                  <a:lnTo>
                    <a:pt x="122428" y="10032"/>
                  </a:lnTo>
                  <a:lnTo>
                    <a:pt x="148813" y="10032"/>
                  </a:lnTo>
                  <a:lnTo>
                    <a:pt x="143891" y="3428"/>
                  </a:lnTo>
                  <a:lnTo>
                    <a:pt x="136779" y="0"/>
                  </a:lnTo>
                  <a:close/>
                </a:path>
                <a:path w="267970" h="78104">
                  <a:moveTo>
                    <a:pt x="148813" y="10032"/>
                  </a:moveTo>
                  <a:lnTo>
                    <a:pt x="133350" y="10032"/>
                  </a:lnTo>
                  <a:lnTo>
                    <a:pt x="137668" y="12572"/>
                  </a:lnTo>
                  <a:lnTo>
                    <a:pt x="140588" y="17525"/>
                  </a:lnTo>
                  <a:lnTo>
                    <a:pt x="143637" y="22605"/>
                  </a:lnTo>
                  <a:lnTo>
                    <a:pt x="145161" y="29590"/>
                  </a:lnTo>
                  <a:lnTo>
                    <a:pt x="145161" y="47878"/>
                  </a:lnTo>
                  <a:lnTo>
                    <a:pt x="143637" y="54990"/>
                  </a:lnTo>
                  <a:lnTo>
                    <a:pt x="140588" y="59943"/>
                  </a:lnTo>
                  <a:lnTo>
                    <a:pt x="137668" y="65023"/>
                  </a:lnTo>
                  <a:lnTo>
                    <a:pt x="133350" y="67563"/>
                  </a:lnTo>
                  <a:lnTo>
                    <a:pt x="148813" y="67563"/>
                  </a:lnTo>
                  <a:lnTo>
                    <a:pt x="156972" y="38734"/>
                  </a:lnTo>
                  <a:lnTo>
                    <a:pt x="156473" y="30255"/>
                  </a:lnTo>
                  <a:lnTo>
                    <a:pt x="154987" y="22717"/>
                  </a:lnTo>
                  <a:lnTo>
                    <a:pt x="152525" y="16107"/>
                  </a:lnTo>
                  <a:lnTo>
                    <a:pt x="149098" y="10413"/>
                  </a:lnTo>
                  <a:lnTo>
                    <a:pt x="148813" y="10032"/>
                  </a:lnTo>
                  <a:close/>
                </a:path>
                <a:path w="267970" h="78104">
                  <a:moveTo>
                    <a:pt x="184785" y="1650"/>
                  </a:moveTo>
                  <a:lnTo>
                    <a:pt x="173736" y="1650"/>
                  </a:lnTo>
                  <a:lnTo>
                    <a:pt x="173736" y="75945"/>
                  </a:lnTo>
                  <a:lnTo>
                    <a:pt x="184785" y="75945"/>
                  </a:lnTo>
                  <a:lnTo>
                    <a:pt x="184785" y="26923"/>
                  </a:lnTo>
                  <a:lnTo>
                    <a:pt x="189484" y="16890"/>
                  </a:lnTo>
                  <a:lnTo>
                    <a:pt x="190944" y="15620"/>
                  </a:lnTo>
                  <a:lnTo>
                    <a:pt x="184785" y="15620"/>
                  </a:lnTo>
                  <a:lnTo>
                    <a:pt x="184785" y="1650"/>
                  </a:lnTo>
                  <a:close/>
                </a:path>
                <a:path w="267970" h="78104">
                  <a:moveTo>
                    <a:pt x="204978" y="0"/>
                  </a:moveTo>
                  <a:lnTo>
                    <a:pt x="195580" y="0"/>
                  </a:lnTo>
                  <a:lnTo>
                    <a:pt x="189230" y="5206"/>
                  </a:lnTo>
                  <a:lnTo>
                    <a:pt x="184785" y="15620"/>
                  </a:lnTo>
                  <a:lnTo>
                    <a:pt x="190944" y="15620"/>
                  </a:lnTo>
                  <a:lnTo>
                    <a:pt x="195325" y="11810"/>
                  </a:lnTo>
                  <a:lnTo>
                    <a:pt x="207391" y="11810"/>
                  </a:lnTo>
                  <a:lnTo>
                    <a:pt x="207391" y="253"/>
                  </a:lnTo>
                  <a:lnTo>
                    <a:pt x="204978" y="0"/>
                  </a:lnTo>
                  <a:close/>
                </a:path>
                <a:path w="267970" h="78104">
                  <a:moveTo>
                    <a:pt x="207391" y="11810"/>
                  </a:moveTo>
                  <a:lnTo>
                    <a:pt x="203835" y="11810"/>
                  </a:lnTo>
                  <a:lnTo>
                    <a:pt x="205486" y="12191"/>
                  </a:lnTo>
                  <a:lnTo>
                    <a:pt x="207391" y="12953"/>
                  </a:lnTo>
                  <a:lnTo>
                    <a:pt x="207391" y="11810"/>
                  </a:lnTo>
                  <a:close/>
                </a:path>
                <a:path w="267970" h="78104">
                  <a:moveTo>
                    <a:pt x="251713" y="0"/>
                  </a:moveTo>
                  <a:lnTo>
                    <a:pt x="236600" y="0"/>
                  </a:lnTo>
                  <a:lnTo>
                    <a:pt x="230124" y="3555"/>
                  </a:lnTo>
                  <a:lnTo>
                    <a:pt x="217678" y="38480"/>
                  </a:lnTo>
                  <a:lnTo>
                    <a:pt x="218203" y="46745"/>
                  </a:lnTo>
                  <a:lnTo>
                    <a:pt x="239141" y="77596"/>
                  </a:lnTo>
                  <a:lnTo>
                    <a:pt x="253492" y="77596"/>
                  </a:lnTo>
                  <a:lnTo>
                    <a:pt x="259842" y="76326"/>
                  </a:lnTo>
                  <a:lnTo>
                    <a:pt x="267208" y="73532"/>
                  </a:lnTo>
                  <a:lnTo>
                    <a:pt x="267208" y="67436"/>
                  </a:lnTo>
                  <a:lnTo>
                    <a:pt x="250189" y="67436"/>
                  </a:lnTo>
                  <a:lnTo>
                    <a:pt x="241804" y="65774"/>
                  </a:lnTo>
                  <a:lnTo>
                    <a:pt x="235489" y="60801"/>
                  </a:lnTo>
                  <a:lnTo>
                    <a:pt x="231223" y="52542"/>
                  </a:lnTo>
                  <a:lnTo>
                    <a:pt x="228981" y="41020"/>
                  </a:lnTo>
                  <a:lnTo>
                    <a:pt x="267462" y="41020"/>
                  </a:lnTo>
                  <a:lnTo>
                    <a:pt x="267462" y="36829"/>
                  </a:lnTo>
                  <a:lnTo>
                    <a:pt x="267190" y="30860"/>
                  </a:lnTo>
                  <a:lnTo>
                    <a:pt x="229488" y="30860"/>
                  </a:lnTo>
                  <a:lnTo>
                    <a:pt x="230505" y="17017"/>
                  </a:lnTo>
                  <a:lnTo>
                    <a:pt x="235204" y="10032"/>
                  </a:lnTo>
                  <a:lnTo>
                    <a:pt x="261739" y="10032"/>
                  </a:lnTo>
                  <a:lnTo>
                    <a:pt x="261493" y="9524"/>
                  </a:lnTo>
                  <a:lnTo>
                    <a:pt x="257429" y="3174"/>
                  </a:lnTo>
                  <a:lnTo>
                    <a:pt x="251713" y="0"/>
                  </a:lnTo>
                  <a:close/>
                </a:path>
                <a:path w="267970" h="78104">
                  <a:moveTo>
                    <a:pt x="267208" y="62737"/>
                  </a:moveTo>
                  <a:lnTo>
                    <a:pt x="260476" y="65912"/>
                  </a:lnTo>
                  <a:lnTo>
                    <a:pt x="254888" y="67436"/>
                  </a:lnTo>
                  <a:lnTo>
                    <a:pt x="267208" y="67436"/>
                  </a:lnTo>
                  <a:lnTo>
                    <a:pt x="267208" y="62737"/>
                  </a:lnTo>
                  <a:close/>
                </a:path>
                <a:path w="267970" h="78104">
                  <a:moveTo>
                    <a:pt x="261739" y="10032"/>
                  </a:moveTo>
                  <a:lnTo>
                    <a:pt x="252095" y="10032"/>
                  </a:lnTo>
                  <a:lnTo>
                    <a:pt x="256412" y="17017"/>
                  </a:lnTo>
                  <a:lnTo>
                    <a:pt x="256412" y="30860"/>
                  </a:lnTo>
                  <a:lnTo>
                    <a:pt x="267190" y="30860"/>
                  </a:lnTo>
                  <a:lnTo>
                    <a:pt x="267082" y="28491"/>
                  </a:lnTo>
                  <a:lnTo>
                    <a:pt x="265953" y="21177"/>
                  </a:lnTo>
                  <a:lnTo>
                    <a:pt x="264086" y="14862"/>
                  </a:lnTo>
                  <a:lnTo>
                    <a:pt x="261739" y="10032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91761" y="8438515"/>
              <a:ext cx="199771" cy="10972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486402" y="8438514"/>
              <a:ext cx="1921510" cy="111125"/>
            </a:xfrm>
            <a:custGeom>
              <a:avLst/>
              <a:gdLst/>
              <a:ahLst/>
              <a:cxnLst/>
              <a:rect l="l" t="t" r="r" b="b"/>
              <a:pathLst>
                <a:path w="1921510" h="111125">
                  <a:moveTo>
                    <a:pt x="14986" y="0"/>
                  </a:moveTo>
                  <a:lnTo>
                    <a:pt x="0" y="0"/>
                  </a:lnTo>
                  <a:lnTo>
                    <a:pt x="0" y="108077"/>
                  </a:lnTo>
                  <a:lnTo>
                    <a:pt x="14986" y="108077"/>
                  </a:lnTo>
                  <a:lnTo>
                    <a:pt x="14986" y="0"/>
                  </a:lnTo>
                  <a:close/>
                </a:path>
                <a:path w="1921510" h="111125">
                  <a:moveTo>
                    <a:pt x="106553" y="68961"/>
                  </a:moveTo>
                  <a:lnTo>
                    <a:pt x="106184" y="62992"/>
                  </a:lnTo>
                  <a:lnTo>
                    <a:pt x="106045" y="60629"/>
                  </a:lnTo>
                  <a:lnTo>
                    <a:pt x="104533" y="53314"/>
                  </a:lnTo>
                  <a:lnTo>
                    <a:pt x="101993" y="47002"/>
                  </a:lnTo>
                  <a:lnTo>
                    <a:pt x="98755" y="42164"/>
                  </a:lnTo>
                  <a:lnTo>
                    <a:pt x="98425" y="41656"/>
                  </a:lnTo>
                  <a:lnTo>
                    <a:pt x="92964" y="35306"/>
                  </a:lnTo>
                  <a:lnTo>
                    <a:pt x="91567" y="34734"/>
                  </a:lnTo>
                  <a:lnTo>
                    <a:pt x="91567" y="62992"/>
                  </a:lnTo>
                  <a:lnTo>
                    <a:pt x="55118" y="62992"/>
                  </a:lnTo>
                  <a:lnTo>
                    <a:pt x="57035" y="53898"/>
                  </a:lnTo>
                  <a:lnTo>
                    <a:pt x="60896" y="47396"/>
                  </a:lnTo>
                  <a:lnTo>
                    <a:pt x="66649" y="43472"/>
                  </a:lnTo>
                  <a:lnTo>
                    <a:pt x="74295" y="42164"/>
                  </a:lnTo>
                  <a:lnTo>
                    <a:pt x="81864" y="43472"/>
                  </a:lnTo>
                  <a:lnTo>
                    <a:pt x="87261" y="47396"/>
                  </a:lnTo>
                  <a:lnTo>
                    <a:pt x="90487" y="53898"/>
                  </a:lnTo>
                  <a:lnTo>
                    <a:pt x="91567" y="62992"/>
                  </a:lnTo>
                  <a:lnTo>
                    <a:pt x="91567" y="34734"/>
                  </a:lnTo>
                  <a:lnTo>
                    <a:pt x="85217" y="32131"/>
                  </a:lnTo>
                  <a:lnTo>
                    <a:pt x="75311" y="32131"/>
                  </a:lnTo>
                  <a:lnTo>
                    <a:pt x="41668" y="55206"/>
                  </a:lnTo>
                  <a:lnTo>
                    <a:pt x="39116" y="70612"/>
                  </a:lnTo>
                  <a:lnTo>
                    <a:pt x="39839" y="78879"/>
                  </a:lnTo>
                  <a:lnTo>
                    <a:pt x="71666" y="109067"/>
                  </a:lnTo>
                  <a:lnTo>
                    <a:pt x="80391" y="109728"/>
                  </a:lnTo>
                  <a:lnTo>
                    <a:pt x="86055" y="109486"/>
                  </a:lnTo>
                  <a:lnTo>
                    <a:pt x="92227" y="108750"/>
                  </a:lnTo>
                  <a:lnTo>
                    <a:pt x="98920" y="107480"/>
                  </a:lnTo>
                  <a:lnTo>
                    <a:pt x="106172" y="105664"/>
                  </a:lnTo>
                  <a:lnTo>
                    <a:pt x="106172" y="99568"/>
                  </a:lnTo>
                  <a:lnTo>
                    <a:pt x="106172" y="94869"/>
                  </a:lnTo>
                  <a:lnTo>
                    <a:pt x="97155" y="98044"/>
                  </a:lnTo>
                  <a:lnTo>
                    <a:pt x="89535" y="99568"/>
                  </a:lnTo>
                  <a:lnTo>
                    <a:pt x="83185" y="99568"/>
                  </a:lnTo>
                  <a:lnTo>
                    <a:pt x="71818" y="97917"/>
                  </a:lnTo>
                  <a:lnTo>
                    <a:pt x="63258" y="92938"/>
                  </a:lnTo>
                  <a:lnTo>
                    <a:pt x="57480" y="84683"/>
                  </a:lnTo>
                  <a:lnTo>
                    <a:pt x="54483" y="73152"/>
                  </a:lnTo>
                  <a:lnTo>
                    <a:pt x="106553" y="73152"/>
                  </a:lnTo>
                  <a:lnTo>
                    <a:pt x="106553" y="68961"/>
                  </a:lnTo>
                  <a:close/>
                </a:path>
                <a:path w="1921510" h="111125">
                  <a:moveTo>
                    <a:pt x="183515" y="82296"/>
                  </a:moveTo>
                  <a:lnTo>
                    <a:pt x="153797" y="61976"/>
                  </a:lnTo>
                  <a:lnTo>
                    <a:pt x="146558" y="59182"/>
                  </a:lnTo>
                  <a:lnTo>
                    <a:pt x="142875" y="55753"/>
                  </a:lnTo>
                  <a:lnTo>
                    <a:pt x="142875" y="48768"/>
                  </a:lnTo>
                  <a:lnTo>
                    <a:pt x="144145" y="46482"/>
                  </a:lnTo>
                  <a:lnTo>
                    <a:pt x="146812" y="44831"/>
                  </a:lnTo>
                  <a:lnTo>
                    <a:pt x="149479" y="43053"/>
                  </a:lnTo>
                  <a:lnTo>
                    <a:pt x="152908" y="42164"/>
                  </a:lnTo>
                  <a:lnTo>
                    <a:pt x="162179" y="42164"/>
                  </a:lnTo>
                  <a:lnTo>
                    <a:pt x="168910" y="43307"/>
                  </a:lnTo>
                  <a:lnTo>
                    <a:pt x="177292" y="45593"/>
                  </a:lnTo>
                  <a:lnTo>
                    <a:pt x="177292" y="42164"/>
                  </a:lnTo>
                  <a:lnTo>
                    <a:pt x="177292" y="34290"/>
                  </a:lnTo>
                  <a:lnTo>
                    <a:pt x="167386" y="32639"/>
                  </a:lnTo>
                  <a:lnTo>
                    <a:pt x="161671" y="32131"/>
                  </a:lnTo>
                  <a:lnTo>
                    <a:pt x="148209" y="32131"/>
                  </a:lnTo>
                  <a:lnTo>
                    <a:pt x="141224" y="33909"/>
                  </a:lnTo>
                  <a:lnTo>
                    <a:pt x="136144" y="37719"/>
                  </a:lnTo>
                  <a:lnTo>
                    <a:pt x="131064" y="41402"/>
                  </a:lnTo>
                  <a:lnTo>
                    <a:pt x="128524" y="46482"/>
                  </a:lnTo>
                  <a:lnTo>
                    <a:pt x="128524" y="52959"/>
                  </a:lnTo>
                  <a:lnTo>
                    <a:pt x="164592" y="80264"/>
                  </a:lnTo>
                  <a:lnTo>
                    <a:pt x="168529" y="84074"/>
                  </a:lnTo>
                  <a:lnTo>
                    <a:pt x="168529" y="91821"/>
                  </a:lnTo>
                  <a:lnTo>
                    <a:pt x="167132" y="94361"/>
                  </a:lnTo>
                  <a:lnTo>
                    <a:pt x="164211" y="96520"/>
                  </a:lnTo>
                  <a:lnTo>
                    <a:pt x="161417" y="98552"/>
                  </a:lnTo>
                  <a:lnTo>
                    <a:pt x="157861" y="99695"/>
                  </a:lnTo>
                  <a:lnTo>
                    <a:pt x="153543" y="99695"/>
                  </a:lnTo>
                  <a:lnTo>
                    <a:pt x="147866" y="99275"/>
                  </a:lnTo>
                  <a:lnTo>
                    <a:pt x="141732" y="98018"/>
                  </a:lnTo>
                  <a:lnTo>
                    <a:pt x="135102" y="95948"/>
                  </a:lnTo>
                  <a:lnTo>
                    <a:pt x="128016" y="93091"/>
                  </a:lnTo>
                  <a:lnTo>
                    <a:pt x="128016" y="105537"/>
                  </a:lnTo>
                  <a:lnTo>
                    <a:pt x="137795" y="108331"/>
                  </a:lnTo>
                  <a:lnTo>
                    <a:pt x="146050" y="109728"/>
                  </a:lnTo>
                  <a:lnTo>
                    <a:pt x="161798" y="109728"/>
                  </a:lnTo>
                  <a:lnTo>
                    <a:pt x="169164" y="107696"/>
                  </a:lnTo>
                  <a:lnTo>
                    <a:pt x="180073" y="99695"/>
                  </a:lnTo>
                  <a:lnTo>
                    <a:pt x="180594" y="99314"/>
                  </a:lnTo>
                  <a:lnTo>
                    <a:pt x="183515" y="93980"/>
                  </a:lnTo>
                  <a:lnTo>
                    <a:pt x="183515" y="82296"/>
                  </a:lnTo>
                  <a:close/>
                </a:path>
                <a:path w="1921510" h="111125">
                  <a:moveTo>
                    <a:pt x="262763" y="82296"/>
                  </a:moveTo>
                  <a:lnTo>
                    <a:pt x="233045" y="61976"/>
                  </a:lnTo>
                  <a:lnTo>
                    <a:pt x="225806" y="59182"/>
                  </a:lnTo>
                  <a:lnTo>
                    <a:pt x="222123" y="55753"/>
                  </a:lnTo>
                  <a:lnTo>
                    <a:pt x="222123" y="48768"/>
                  </a:lnTo>
                  <a:lnTo>
                    <a:pt x="223393" y="46482"/>
                  </a:lnTo>
                  <a:lnTo>
                    <a:pt x="226060" y="44831"/>
                  </a:lnTo>
                  <a:lnTo>
                    <a:pt x="228727" y="43053"/>
                  </a:lnTo>
                  <a:lnTo>
                    <a:pt x="232156" y="42164"/>
                  </a:lnTo>
                  <a:lnTo>
                    <a:pt x="241427" y="42164"/>
                  </a:lnTo>
                  <a:lnTo>
                    <a:pt x="248158" y="43307"/>
                  </a:lnTo>
                  <a:lnTo>
                    <a:pt x="256540" y="45593"/>
                  </a:lnTo>
                  <a:lnTo>
                    <a:pt x="256540" y="42164"/>
                  </a:lnTo>
                  <a:lnTo>
                    <a:pt x="256540" y="34290"/>
                  </a:lnTo>
                  <a:lnTo>
                    <a:pt x="246634" y="32639"/>
                  </a:lnTo>
                  <a:lnTo>
                    <a:pt x="240919" y="32131"/>
                  </a:lnTo>
                  <a:lnTo>
                    <a:pt x="227457" y="32131"/>
                  </a:lnTo>
                  <a:lnTo>
                    <a:pt x="220472" y="33909"/>
                  </a:lnTo>
                  <a:lnTo>
                    <a:pt x="215392" y="37719"/>
                  </a:lnTo>
                  <a:lnTo>
                    <a:pt x="210312" y="41402"/>
                  </a:lnTo>
                  <a:lnTo>
                    <a:pt x="207772" y="46482"/>
                  </a:lnTo>
                  <a:lnTo>
                    <a:pt x="207772" y="52959"/>
                  </a:lnTo>
                  <a:lnTo>
                    <a:pt x="243840" y="80264"/>
                  </a:lnTo>
                  <a:lnTo>
                    <a:pt x="247777" y="84074"/>
                  </a:lnTo>
                  <a:lnTo>
                    <a:pt x="247777" y="91821"/>
                  </a:lnTo>
                  <a:lnTo>
                    <a:pt x="246380" y="94361"/>
                  </a:lnTo>
                  <a:lnTo>
                    <a:pt x="243459" y="96520"/>
                  </a:lnTo>
                  <a:lnTo>
                    <a:pt x="240665" y="98552"/>
                  </a:lnTo>
                  <a:lnTo>
                    <a:pt x="237109" y="99695"/>
                  </a:lnTo>
                  <a:lnTo>
                    <a:pt x="232791" y="99695"/>
                  </a:lnTo>
                  <a:lnTo>
                    <a:pt x="227114" y="99275"/>
                  </a:lnTo>
                  <a:lnTo>
                    <a:pt x="220980" y="98018"/>
                  </a:lnTo>
                  <a:lnTo>
                    <a:pt x="214350" y="95948"/>
                  </a:lnTo>
                  <a:lnTo>
                    <a:pt x="207264" y="93091"/>
                  </a:lnTo>
                  <a:lnTo>
                    <a:pt x="207264" y="105537"/>
                  </a:lnTo>
                  <a:lnTo>
                    <a:pt x="217043" y="108331"/>
                  </a:lnTo>
                  <a:lnTo>
                    <a:pt x="225298" y="109728"/>
                  </a:lnTo>
                  <a:lnTo>
                    <a:pt x="241046" y="109728"/>
                  </a:lnTo>
                  <a:lnTo>
                    <a:pt x="248412" y="107696"/>
                  </a:lnTo>
                  <a:lnTo>
                    <a:pt x="259321" y="99695"/>
                  </a:lnTo>
                  <a:lnTo>
                    <a:pt x="259842" y="99314"/>
                  </a:lnTo>
                  <a:lnTo>
                    <a:pt x="262763" y="93980"/>
                  </a:lnTo>
                  <a:lnTo>
                    <a:pt x="262763" y="82296"/>
                  </a:lnTo>
                  <a:close/>
                </a:path>
                <a:path w="1921510" h="111125">
                  <a:moveTo>
                    <a:pt x="389763" y="33782"/>
                  </a:moveTo>
                  <a:lnTo>
                    <a:pt x="371094" y="33782"/>
                  </a:lnTo>
                  <a:lnTo>
                    <a:pt x="371094" y="18923"/>
                  </a:lnTo>
                  <a:lnTo>
                    <a:pt x="358140" y="20193"/>
                  </a:lnTo>
                  <a:lnTo>
                    <a:pt x="358140" y="33782"/>
                  </a:lnTo>
                  <a:lnTo>
                    <a:pt x="349250" y="33782"/>
                  </a:lnTo>
                  <a:lnTo>
                    <a:pt x="349250" y="43815"/>
                  </a:lnTo>
                  <a:lnTo>
                    <a:pt x="358140" y="43815"/>
                  </a:lnTo>
                  <a:lnTo>
                    <a:pt x="358216" y="94742"/>
                  </a:lnTo>
                  <a:lnTo>
                    <a:pt x="360045" y="99949"/>
                  </a:lnTo>
                  <a:lnTo>
                    <a:pt x="367411" y="107823"/>
                  </a:lnTo>
                  <a:lnTo>
                    <a:pt x="372491" y="109728"/>
                  </a:lnTo>
                  <a:lnTo>
                    <a:pt x="382016" y="109728"/>
                  </a:lnTo>
                  <a:lnTo>
                    <a:pt x="385445" y="109220"/>
                  </a:lnTo>
                  <a:lnTo>
                    <a:pt x="389382" y="108077"/>
                  </a:lnTo>
                  <a:lnTo>
                    <a:pt x="389382" y="99695"/>
                  </a:lnTo>
                  <a:lnTo>
                    <a:pt x="389382" y="98806"/>
                  </a:lnTo>
                  <a:lnTo>
                    <a:pt x="386969" y="99314"/>
                  </a:lnTo>
                  <a:lnTo>
                    <a:pt x="384937" y="99695"/>
                  </a:lnTo>
                  <a:lnTo>
                    <a:pt x="375158" y="99695"/>
                  </a:lnTo>
                  <a:lnTo>
                    <a:pt x="371094" y="94742"/>
                  </a:lnTo>
                  <a:lnTo>
                    <a:pt x="371094" y="43815"/>
                  </a:lnTo>
                  <a:lnTo>
                    <a:pt x="389763" y="43815"/>
                  </a:lnTo>
                  <a:lnTo>
                    <a:pt x="389763" y="33782"/>
                  </a:lnTo>
                  <a:close/>
                </a:path>
                <a:path w="1921510" h="111125">
                  <a:moveTo>
                    <a:pt x="467741" y="47752"/>
                  </a:moveTo>
                  <a:lnTo>
                    <a:pt x="466407" y="43688"/>
                  </a:lnTo>
                  <a:lnTo>
                    <a:pt x="465963" y="42291"/>
                  </a:lnTo>
                  <a:lnTo>
                    <a:pt x="458597" y="34163"/>
                  </a:lnTo>
                  <a:lnTo>
                    <a:pt x="453771" y="32131"/>
                  </a:lnTo>
                  <a:lnTo>
                    <a:pt x="447548" y="32131"/>
                  </a:lnTo>
                  <a:lnTo>
                    <a:pt x="440397" y="33108"/>
                  </a:lnTo>
                  <a:lnTo>
                    <a:pt x="433832" y="36042"/>
                  </a:lnTo>
                  <a:lnTo>
                    <a:pt x="427824" y="40919"/>
                  </a:lnTo>
                  <a:lnTo>
                    <a:pt x="422402" y="47752"/>
                  </a:lnTo>
                  <a:lnTo>
                    <a:pt x="422402" y="0"/>
                  </a:lnTo>
                  <a:lnTo>
                    <a:pt x="409448" y="0"/>
                  </a:lnTo>
                  <a:lnTo>
                    <a:pt x="409448" y="108077"/>
                  </a:lnTo>
                  <a:lnTo>
                    <a:pt x="422402" y="108077"/>
                  </a:lnTo>
                  <a:lnTo>
                    <a:pt x="422402" y="59944"/>
                  </a:lnTo>
                  <a:lnTo>
                    <a:pt x="427723" y="52857"/>
                  </a:lnTo>
                  <a:lnTo>
                    <a:pt x="433273" y="47752"/>
                  </a:lnTo>
                  <a:lnTo>
                    <a:pt x="438912" y="44716"/>
                  </a:lnTo>
                  <a:lnTo>
                    <a:pt x="444754" y="43688"/>
                  </a:lnTo>
                  <a:lnTo>
                    <a:pt x="448437" y="43688"/>
                  </a:lnTo>
                  <a:lnTo>
                    <a:pt x="450977" y="44958"/>
                  </a:lnTo>
                  <a:lnTo>
                    <a:pt x="452831" y="47777"/>
                  </a:lnTo>
                  <a:lnTo>
                    <a:pt x="454025" y="49657"/>
                  </a:lnTo>
                  <a:lnTo>
                    <a:pt x="454914" y="53594"/>
                  </a:lnTo>
                  <a:lnTo>
                    <a:pt x="454914" y="108077"/>
                  </a:lnTo>
                  <a:lnTo>
                    <a:pt x="467741" y="108077"/>
                  </a:lnTo>
                  <a:lnTo>
                    <a:pt x="467741" y="47752"/>
                  </a:lnTo>
                  <a:close/>
                </a:path>
                <a:path w="1921510" h="111125">
                  <a:moveTo>
                    <a:pt x="549783" y="107569"/>
                  </a:moveTo>
                  <a:lnTo>
                    <a:pt x="548932" y="100457"/>
                  </a:lnTo>
                  <a:lnTo>
                    <a:pt x="548894" y="100076"/>
                  </a:lnTo>
                  <a:lnTo>
                    <a:pt x="547878" y="100330"/>
                  </a:lnTo>
                  <a:lnTo>
                    <a:pt x="546989" y="100457"/>
                  </a:lnTo>
                  <a:lnTo>
                    <a:pt x="541909" y="100457"/>
                  </a:lnTo>
                  <a:lnTo>
                    <a:pt x="540867" y="98679"/>
                  </a:lnTo>
                  <a:lnTo>
                    <a:pt x="539623" y="96520"/>
                  </a:lnTo>
                  <a:lnTo>
                    <a:pt x="539623" y="71882"/>
                  </a:lnTo>
                  <a:lnTo>
                    <a:pt x="539623" y="47244"/>
                  </a:lnTo>
                  <a:lnTo>
                    <a:pt x="537921" y="42164"/>
                  </a:lnTo>
                  <a:lnTo>
                    <a:pt x="537718" y="41529"/>
                  </a:lnTo>
                  <a:lnTo>
                    <a:pt x="533781" y="37592"/>
                  </a:lnTo>
                  <a:lnTo>
                    <a:pt x="530225" y="33909"/>
                  </a:lnTo>
                  <a:lnTo>
                    <a:pt x="524256" y="32131"/>
                  </a:lnTo>
                  <a:lnTo>
                    <a:pt x="508635" y="32131"/>
                  </a:lnTo>
                  <a:lnTo>
                    <a:pt x="500507" y="33909"/>
                  </a:lnTo>
                  <a:lnTo>
                    <a:pt x="491744" y="37592"/>
                  </a:lnTo>
                  <a:lnTo>
                    <a:pt x="491744" y="48768"/>
                  </a:lnTo>
                  <a:lnTo>
                    <a:pt x="499618" y="44450"/>
                  </a:lnTo>
                  <a:lnTo>
                    <a:pt x="506984" y="42164"/>
                  </a:lnTo>
                  <a:lnTo>
                    <a:pt x="522351" y="42164"/>
                  </a:lnTo>
                  <a:lnTo>
                    <a:pt x="526669" y="46482"/>
                  </a:lnTo>
                  <a:lnTo>
                    <a:pt x="526669" y="64135"/>
                  </a:lnTo>
                  <a:lnTo>
                    <a:pt x="526669" y="72009"/>
                  </a:lnTo>
                  <a:lnTo>
                    <a:pt x="526669" y="91313"/>
                  </a:lnTo>
                  <a:lnTo>
                    <a:pt x="520827" y="96266"/>
                  </a:lnTo>
                  <a:lnTo>
                    <a:pt x="515239" y="98806"/>
                  </a:lnTo>
                  <a:lnTo>
                    <a:pt x="506603" y="98806"/>
                  </a:lnTo>
                  <a:lnTo>
                    <a:pt x="503936" y="97663"/>
                  </a:lnTo>
                  <a:lnTo>
                    <a:pt x="501650" y="95250"/>
                  </a:lnTo>
                  <a:lnTo>
                    <a:pt x="499618" y="93218"/>
                  </a:lnTo>
                  <a:lnTo>
                    <a:pt x="498475" y="90424"/>
                  </a:lnTo>
                  <a:lnTo>
                    <a:pt x="498475" y="82550"/>
                  </a:lnTo>
                  <a:lnTo>
                    <a:pt x="500761" y="78867"/>
                  </a:lnTo>
                  <a:lnTo>
                    <a:pt x="505079" y="76073"/>
                  </a:lnTo>
                  <a:lnTo>
                    <a:pt x="509524" y="73279"/>
                  </a:lnTo>
                  <a:lnTo>
                    <a:pt x="515366" y="71882"/>
                  </a:lnTo>
                  <a:lnTo>
                    <a:pt x="522478" y="71882"/>
                  </a:lnTo>
                  <a:lnTo>
                    <a:pt x="526669" y="72009"/>
                  </a:lnTo>
                  <a:lnTo>
                    <a:pt x="526669" y="64135"/>
                  </a:lnTo>
                  <a:lnTo>
                    <a:pt x="523621" y="64135"/>
                  </a:lnTo>
                  <a:lnTo>
                    <a:pt x="514921" y="64541"/>
                  </a:lnTo>
                  <a:lnTo>
                    <a:pt x="485521" y="81280"/>
                  </a:lnTo>
                  <a:lnTo>
                    <a:pt x="485571" y="95377"/>
                  </a:lnTo>
                  <a:lnTo>
                    <a:pt x="487553" y="100203"/>
                  </a:lnTo>
                  <a:lnTo>
                    <a:pt x="491363" y="104013"/>
                  </a:lnTo>
                  <a:lnTo>
                    <a:pt x="495300" y="107823"/>
                  </a:lnTo>
                  <a:lnTo>
                    <a:pt x="500253" y="109728"/>
                  </a:lnTo>
                  <a:lnTo>
                    <a:pt x="513334" y="109728"/>
                  </a:lnTo>
                  <a:lnTo>
                    <a:pt x="520827" y="106045"/>
                  </a:lnTo>
                  <a:lnTo>
                    <a:pt x="528434" y="98806"/>
                  </a:lnTo>
                  <a:lnTo>
                    <a:pt x="528574" y="98679"/>
                  </a:lnTo>
                  <a:lnTo>
                    <a:pt x="530225" y="106045"/>
                  </a:lnTo>
                  <a:lnTo>
                    <a:pt x="534035" y="109728"/>
                  </a:lnTo>
                  <a:lnTo>
                    <a:pt x="543687" y="109728"/>
                  </a:lnTo>
                  <a:lnTo>
                    <a:pt x="546862" y="109093"/>
                  </a:lnTo>
                  <a:lnTo>
                    <a:pt x="549783" y="107569"/>
                  </a:lnTo>
                  <a:close/>
                </a:path>
                <a:path w="1921510" h="111125">
                  <a:moveTo>
                    <a:pt x="623189" y="47752"/>
                  </a:moveTo>
                  <a:lnTo>
                    <a:pt x="621855" y="43688"/>
                  </a:lnTo>
                  <a:lnTo>
                    <a:pt x="621411" y="42291"/>
                  </a:lnTo>
                  <a:lnTo>
                    <a:pt x="614045" y="34163"/>
                  </a:lnTo>
                  <a:lnTo>
                    <a:pt x="609219" y="32131"/>
                  </a:lnTo>
                  <a:lnTo>
                    <a:pt x="602996" y="32131"/>
                  </a:lnTo>
                  <a:lnTo>
                    <a:pt x="595845" y="33108"/>
                  </a:lnTo>
                  <a:lnTo>
                    <a:pt x="589280" y="36042"/>
                  </a:lnTo>
                  <a:lnTo>
                    <a:pt x="583272" y="40919"/>
                  </a:lnTo>
                  <a:lnTo>
                    <a:pt x="577850" y="47752"/>
                  </a:lnTo>
                  <a:lnTo>
                    <a:pt x="577850" y="33782"/>
                  </a:lnTo>
                  <a:lnTo>
                    <a:pt x="564896" y="33782"/>
                  </a:lnTo>
                  <a:lnTo>
                    <a:pt x="564896" y="108077"/>
                  </a:lnTo>
                  <a:lnTo>
                    <a:pt x="577850" y="108077"/>
                  </a:lnTo>
                  <a:lnTo>
                    <a:pt x="577850" y="59944"/>
                  </a:lnTo>
                  <a:lnTo>
                    <a:pt x="583171" y="52857"/>
                  </a:lnTo>
                  <a:lnTo>
                    <a:pt x="588721" y="47752"/>
                  </a:lnTo>
                  <a:lnTo>
                    <a:pt x="594360" y="44716"/>
                  </a:lnTo>
                  <a:lnTo>
                    <a:pt x="600202" y="43688"/>
                  </a:lnTo>
                  <a:lnTo>
                    <a:pt x="603885" y="43688"/>
                  </a:lnTo>
                  <a:lnTo>
                    <a:pt x="606425" y="44958"/>
                  </a:lnTo>
                  <a:lnTo>
                    <a:pt x="608279" y="47777"/>
                  </a:lnTo>
                  <a:lnTo>
                    <a:pt x="609473" y="49657"/>
                  </a:lnTo>
                  <a:lnTo>
                    <a:pt x="610362" y="53594"/>
                  </a:lnTo>
                  <a:lnTo>
                    <a:pt x="610362" y="108077"/>
                  </a:lnTo>
                  <a:lnTo>
                    <a:pt x="623189" y="108077"/>
                  </a:lnTo>
                  <a:lnTo>
                    <a:pt x="623189" y="47752"/>
                  </a:lnTo>
                  <a:close/>
                </a:path>
                <a:path w="1921510" h="111125">
                  <a:moveTo>
                    <a:pt x="774827" y="65278"/>
                  </a:moveTo>
                  <a:lnTo>
                    <a:pt x="772541" y="57785"/>
                  </a:lnTo>
                  <a:lnTo>
                    <a:pt x="768642" y="52832"/>
                  </a:lnTo>
                  <a:lnTo>
                    <a:pt x="763778" y="46634"/>
                  </a:lnTo>
                  <a:lnTo>
                    <a:pt x="763778" y="69596"/>
                  </a:lnTo>
                  <a:lnTo>
                    <a:pt x="763778" y="84328"/>
                  </a:lnTo>
                  <a:lnTo>
                    <a:pt x="762381" y="90043"/>
                  </a:lnTo>
                  <a:lnTo>
                    <a:pt x="756793" y="98425"/>
                  </a:lnTo>
                  <a:lnTo>
                    <a:pt x="752983" y="100457"/>
                  </a:lnTo>
                  <a:lnTo>
                    <a:pt x="742950" y="100457"/>
                  </a:lnTo>
                  <a:lnTo>
                    <a:pt x="730631" y="67056"/>
                  </a:lnTo>
                  <a:lnTo>
                    <a:pt x="732282" y="62357"/>
                  </a:lnTo>
                  <a:lnTo>
                    <a:pt x="738339" y="55626"/>
                  </a:lnTo>
                  <a:lnTo>
                    <a:pt x="739140" y="54737"/>
                  </a:lnTo>
                  <a:lnTo>
                    <a:pt x="743077" y="52832"/>
                  </a:lnTo>
                  <a:lnTo>
                    <a:pt x="752856" y="52832"/>
                  </a:lnTo>
                  <a:lnTo>
                    <a:pt x="756666" y="54991"/>
                  </a:lnTo>
                  <a:lnTo>
                    <a:pt x="759587" y="59309"/>
                  </a:lnTo>
                  <a:lnTo>
                    <a:pt x="762381" y="63754"/>
                  </a:lnTo>
                  <a:lnTo>
                    <a:pt x="763778" y="69596"/>
                  </a:lnTo>
                  <a:lnTo>
                    <a:pt x="763778" y="46634"/>
                  </a:lnTo>
                  <a:lnTo>
                    <a:pt x="763270" y="45974"/>
                  </a:lnTo>
                  <a:lnTo>
                    <a:pt x="757428" y="43053"/>
                  </a:lnTo>
                  <a:lnTo>
                    <a:pt x="742061" y="43053"/>
                  </a:lnTo>
                  <a:lnTo>
                    <a:pt x="735457" y="47244"/>
                  </a:lnTo>
                  <a:lnTo>
                    <a:pt x="730250" y="55626"/>
                  </a:lnTo>
                  <a:lnTo>
                    <a:pt x="731558" y="37553"/>
                  </a:lnTo>
                  <a:lnTo>
                    <a:pt x="735495" y="24663"/>
                  </a:lnTo>
                  <a:lnTo>
                    <a:pt x="742086" y="16929"/>
                  </a:lnTo>
                  <a:lnTo>
                    <a:pt x="751332" y="14351"/>
                  </a:lnTo>
                  <a:lnTo>
                    <a:pt x="756412" y="14351"/>
                  </a:lnTo>
                  <a:lnTo>
                    <a:pt x="762762" y="16256"/>
                  </a:lnTo>
                  <a:lnTo>
                    <a:pt x="770636" y="19939"/>
                  </a:lnTo>
                  <a:lnTo>
                    <a:pt x="770636" y="14351"/>
                  </a:lnTo>
                  <a:lnTo>
                    <a:pt x="770636" y="8001"/>
                  </a:lnTo>
                  <a:lnTo>
                    <a:pt x="763270" y="5461"/>
                  </a:lnTo>
                  <a:lnTo>
                    <a:pt x="757047" y="4191"/>
                  </a:lnTo>
                  <a:lnTo>
                    <a:pt x="743331" y="4191"/>
                  </a:lnTo>
                  <a:lnTo>
                    <a:pt x="719010" y="44665"/>
                  </a:lnTo>
                  <a:lnTo>
                    <a:pt x="718286" y="62357"/>
                  </a:lnTo>
                  <a:lnTo>
                    <a:pt x="718654" y="70980"/>
                  </a:lnTo>
                  <a:lnTo>
                    <a:pt x="738251" y="110617"/>
                  </a:lnTo>
                  <a:lnTo>
                    <a:pt x="755269" y="110617"/>
                  </a:lnTo>
                  <a:lnTo>
                    <a:pt x="774827" y="74422"/>
                  </a:lnTo>
                  <a:lnTo>
                    <a:pt x="774827" y="65278"/>
                  </a:lnTo>
                  <a:close/>
                </a:path>
                <a:path w="1921510" h="111125">
                  <a:moveTo>
                    <a:pt x="954151" y="47117"/>
                  </a:moveTo>
                  <a:lnTo>
                    <a:pt x="953122" y="43434"/>
                  </a:lnTo>
                  <a:lnTo>
                    <a:pt x="952627" y="41656"/>
                  </a:lnTo>
                  <a:lnTo>
                    <a:pt x="949452" y="37846"/>
                  </a:lnTo>
                  <a:lnTo>
                    <a:pt x="946404" y="34036"/>
                  </a:lnTo>
                  <a:lnTo>
                    <a:pt x="942086" y="32131"/>
                  </a:lnTo>
                  <a:lnTo>
                    <a:pt x="936498" y="32131"/>
                  </a:lnTo>
                  <a:lnTo>
                    <a:pt x="930300" y="33108"/>
                  </a:lnTo>
                  <a:lnTo>
                    <a:pt x="924712" y="36042"/>
                  </a:lnTo>
                  <a:lnTo>
                    <a:pt x="919734" y="40919"/>
                  </a:lnTo>
                  <a:lnTo>
                    <a:pt x="915416" y="47752"/>
                  </a:lnTo>
                  <a:lnTo>
                    <a:pt x="914107" y="43307"/>
                  </a:lnTo>
                  <a:lnTo>
                    <a:pt x="912368" y="37338"/>
                  </a:lnTo>
                  <a:lnTo>
                    <a:pt x="906526" y="32131"/>
                  </a:lnTo>
                  <a:lnTo>
                    <a:pt x="898144" y="32131"/>
                  </a:lnTo>
                  <a:lnTo>
                    <a:pt x="891857" y="33108"/>
                  </a:lnTo>
                  <a:lnTo>
                    <a:pt x="886167" y="36042"/>
                  </a:lnTo>
                  <a:lnTo>
                    <a:pt x="881100" y="40919"/>
                  </a:lnTo>
                  <a:lnTo>
                    <a:pt x="876681" y="47752"/>
                  </a:lnTo>
                  <a:lnTo>
                    <a:pt x="876681" y="33782"/>
                  </a:lnTo>
                  <a:lnTo>
                    <a:pt x="865124" y="33782"/>
                  </a:lnTo>
                  <a:lnTo>
                    <a:pt x="865124" y="108077"/>
                  </a:lnTo>
                  <a:lnTo>
                    <a:pt x="876681" y="108077"/>
                  </a:lnTo>
                  <a:lnTo>
                    <a:pt x="876681" y="58293"/>
                  </a:lnTo>
                  <a:lnTo>
                    <a:pt x="883158" y="48260"/>
                  </a:lnTo>
                  <a:lnTo>
                    <a:pt x="883793" y="47752"/>
                  </a:lnTo>
                  <a:lnTo>
                    <a:pt x="889381" y="43307"/>
                  </a:lnTo>
                  <a:lnTo>
                    <a:pt x="901065" y="43307"/>
                  </a:lnTo>
                  <a:lnTo>
                    <a:pt x="903859" y="47625"/>
                  </a:lnTo>
                  <a:lnTo>
                    <a:pt x="903859" y="108077"/>
                  </a:lnTo>
                  <a:lnTo>
                    <a:pt x="915416" y="108077"/>
                  </a:lnTo>
                  <a:lnTo>
                    <a:pt x="915416" y="58293"/>
                  </a:lnTo>
                  <a:lnTo>
                    <a:pt x="921893" y="48387"/>
                  </a:lnTo>
                  <a:lnTo>
                    <a:pt x="922680" y="47752"/>
                  </a:lnTo>
                  <a:lnTo>
                    <a:pt x="928116" y="43434"/>
                  </a:lnTo>
                  <a:lnTo>
                    <a:pt x="939800" y="43434"/>
                  </a:lnTo>
                  <a:lnTo>
                    <a:pt x="942632" y="47625"/>
                  </a:lnTo>
                  <a:lnTo>
                    <a:pt x="942721" y="108077"/>
                  </a:lnTo>
                  <a:lnTo>
                    <a:pt x="954151" y="108077"/>
                  </a:lnTo>
                  <a:lnTo>
                    <a:pt x="954151" y="47117"/>
                  </a:lnTo>
                  <a:close/>
                </a:path>
                <a:path w="1921510" h="111125">
                  <a:moveTo>
                    <a:pt x="1030224" y="70866"/>
                  </a:moveTo>
                  <a:lnTo>
                    <a:pt x="1021791" y="42164"/>
                  </a:lnTo>
                  <a:lnTo>
                    <a:pt x="1017905" y="37198"/>
                  </a:lnTo>
                  <a:lnTo>
                    <a:pt x="1017905" y="61722"/>
                  </a:lnTo>
                  <a:lnTo>
                    <a:pt x="1017905" y="80010"/>
                  </a:lnTo>
                  <a:lnTo>
                    <a:pt x="1016381" y="87122"/>
                  </a:lnTo>
                  <a:lnTo>
                    <a:pt x="1013206" y="92075"/>
                  </a:lnTo>
                  <a:lnTo>
                    <a:pt x="1010158" y="97155"/>
                  </a:lnTo>
                  <a:lnTo>
                    <a:pt x="1005713" y="99695"/>
                  </a:lnTo>
                  <a:lnTo>
                    <a:pt x="994283" y="99695"/>
                  </a:lnTo>
                  <a:lnTo>
                    <a:pt x="989838" y="97155"/>
                  </a:lnTo>
                  <a:lnTo>
                    <a:pt x="986790" y="92075"/>
                  </a:lnTo>
                  <a:lnTo>
                    <a:pt x="983615" y="87122"/>
                  </a:lnTo>
                  <a:lnTo>
                    <a:pt x="982091" y="80010"/>
                  </a:lnTo>
                  <a:lnTo>
                    <a:pt x="982091" y="61722"/>
                  </a:lnTo>
                  <a:lnTo>
                    <a:pt x="983615" y="54737"/>
                  </a:lnTo>
                  <a:lnTo>
                    <a:pt x="986790" y="49657"/>
                  </a:lnTo>
                  <a:lnTo>
                    <a:pt x="989838" y="44704"/>
                  </a:lnTo>
                  <a:lnTo>
                    <a:pt x="994283" y="42164"/>
                  </a:lnTo>
                  <a:lnTo>
                    <a:pt x="1005713" y="42164"/>
                  </a:lnTo>
                  <a:lnTo>
                    <a:pt x="1010158" y="44704"/>
                  </a:lnTo>
                  <a:lnTo>
                    <a:pt x="1013206" y="49657"/>
                  </a:lnTo>
                  <a:lnTo>
                    <a:pt x="1016381" y="54737"/>
                  </a:lnTo>
                  <a:lnTo>
                    <a:pt x="1017905" y="61722"/>
                  </a:lnTo>
                  <a:lnTo>
                    <a:pt x="1017905" y="37198"/>
                  </a:lnTo>
                  <a:lnTo>
                    <a:pt x="1016635" y="35560"/>
                  </a:lnTo>
                  <a:lnTo>
                    <a:pt x="1009269" y="32131"/>
                  </a:lnTo>
                  <a:lnTo>
                    <a:pt x="990727" y="32131"/>
                  </a:lnTo>
                  <a:lnTo>
                    <a:pt x="969899" y="70866"/>
                  </a:lnTo>
                  <a:lnTo>
                    <a:pt x="970394" y="79375"/>
                  </a:lnTo>
                  <a:lnTo>
                    <a:pt x="990727" y="109728"/>
                  </a:lnTo>
                  <a:lnTo>
                    <a:pt x="1009269" y="109728"/>
                  </a:lnTo>
                  <a:lnTo>
                    <a:pt x="1016635" y="106299"/>
                  </a:lnTo>
                  <a:lnTo>
                    <a:pt x="1021791" y="99695"/>
                  </a:lnTo>
                  <a:lnTo>
                    <a:pt x="1022096" y="99314"/>
                  </a:lnTo>
                  <a:lnTo>
                    <a:pt x="1025613" y="93611"/>
                  </a:lnTo>
                  <a:lnTo>
                    <a:pt x="1028153" y="86956"/>
                  </a:lnTo>
                  <a:lnTo>
                    <a:pt x="1029703" y="79375"/>
                  </a:lnTo>
                  <a:lnTo>
                    <a:pt x="1030224" y="70866"/>
                  </a:lnTo>
                  <a:close/>
                </a:path>
                <a:path w="1921510" h="111125">
                  <a:moveTo>
                    <a:pt x="1099693" y="47752"/>
                  </a:moveTo>
                  <a:lnTo>
                    <a:pt x="1098461" y="43688"/>
                  </a:lnTo>
                  <a:lnTo>
                    <a:pt x="1098042" y="42291"/>
                  </a:lnTo>
                  <a:lnTo>
                    <a:pt x="1094867" y="38227"/>
                  </a:lnTo>
                  <a:lnTo>
                    <a:pt x="1091565" y="34163"/>
                  </a:lnTo>
                  <a:lnTo>
                    <a:pt x="1087247" y="32131"/>
                  </a:lnTo>
                  <a:lnTo>
                    <a:pt x="1081786" y="32131"/>
                  </a:lnTo>
                  <a:lnTo>
                    <a:pt x="1075448" y="33108"/>
                  </a:lnTo>
                  <a:lnTo>
                    <a:pt x="1069619" y="36042"/>
                  </a:lnTo>
                  <a:lnTo>
                    <a:pt x="1064310" y="40919"/>
                  </a:lnTo>
                  <a:lnTo>
                    <a:pt x="1059561" y="47752"/>
                  </a:lnTo>
                  <a:lnTo>
                    <a:pt x="1059561" y="33782"/>
                  </a:lnTo>
                  <a:lnTo>
                    <a:pt x="1048004" y="33782"/>
                  </a:lnTo>
                  <a:lnTo>
                    <a:pt x="1048004" y="108077"/>
                  </a:lnTo>
                  <a:lnTo>
                    <a:pt x="1059561" y="108077"/>
                  </a:lnTo>
                  <a:lnTo>
                    <a:pt x="1059561" y="59944"/>
                  </a:lnTo>
                  <a:lnTo>
                    <a:pt x="1064221" y="52857"/>
                  </a:lnTo>
                  <a:lnTo>
                    <a:pt x="1069111" y="47752"/>
                  </a:lnTo>
                  <a:lnTo>
                    <a:pt x="1074127" y="44716"/>
                  </a:lnTo>
                  <a:lnTo>
                    <a:pt x="1079373" y="43688"/>
                  </a:lnTo>
                  <a:lnTo>
                    <a:pt x="1082548" y="43688"/>
                  </a:lnTo>
                  <a:lnTo>
                    <a:pt x="1084834" y="44958"/>
                  </a:lnTo>
                  <a:lnTo>
                    <a:pt x="1086231" y="47244"/>
                  </a:lnTo>
                  <a:lnTo>
                    <a:pt x="1087501" y="49657"/>
                  </a:lnTo>
                  <a:lnTo>
                    <a:pt x="1088263" y="53594"/>
                  </a:lnTo>
                  <a:lnTo>
                    <a:pt x="1088263" y="108077"/>
                  </a:lnTo>
                  <a:lnTo>
                    <a:pt x="1099693" y="108077"/>
                  </a:lnTo>
                  <a:lnTo>
                    <a:pt x="1099693" y="47752"/>
                  </a:lnTo>
                  <a:close/>
                </a:path>
                <a:path w="1921510" h="111125">
                  <a:moveTo>
                    <a:pt x="1149604" y="33782"/>
                  </a:moveTo>
                  <a:lnTo>
                    <a:pt x="1133094" y="33782"/>
                  </a:lnTo>
                  <a:lnTo>
                    <a:pt x="1133094" y="18923"/>
                  </a:lnTo>
                  <a:lnTo>
                    <a:pt x="1121664" y="20193"/>
                  </a:lnTo>
                  <a:lnTo>
                    <a:pt x="1121664" y="33782"/>
                  </a:lnTo>
                  <a:lnTo>
                    <a:pt x="1113790" y="33782"/>
                  </a:lnTo>
                  <a:lnTo>
                    <a:pt x="1113790" y="43815"/>
                  </a:lnTo>
                  <a:lnTo>
                    <a:pt x="1121664" y="43815"/>
                  </a:lnTo>
                  <a:lnTo>
                    <a:pt x="1121740" y="94742"/>
                  </a:lnTo>
                  <a:lnTo>
                    <a:pt x="1123315" y="99949"/>
                  </a:lnTo>
                  <a:lnTo>
                    <a:pt x="1126490" y="103886"/>
                  </a:lnTo>
                  <a:lnTo>
                    <a:pt x="1129792" y="107823"/>
                  </a:lnTo>
                  <a:lnTo>
                    <a:pt x="1134364" y="109728"/>
                  </a:lnTo>
                  <a:lnTo>
                    <a:pt x="1142746" y="109728"/>
                  </a:lnTo>
                  <a:lnTo>
                    <a:pt x="1145794" y="109220"/>
                  </a:lnTo>
                  <a:lnTo>
                    <a:pt x="1149350" y="108077"/>
                  </a:lnTo>
                  <a:lnTo>
                    <a:pt x="1149350" y="99695"/>
                  </a:lnTo>
                  <a:lnTo>
                    <a:pt x="1149350" y="98806"/>
                  </a:lnTo>
                  <a:lnTo>
                    <a:pt x="1147191" y="99314"/>
                  </a:lnTo>
                  <a:lnTo>
                    <a:pt x="1145286" y="99695"/>
                  </a:lnTo>
                  <a:lnTo>
                    <a:pt x="1136650" y="99695"/>
                  </a:lnTo>
                  <a:lnTo>
                    <a:pt x="1133094" y="94742"/>
                  </a:lnTo>
                  <a:lnTo>
                    <a:pt x="1133094" y="43815"/>
                  </a:lnTo>
                  <a:lnTo>
                    <a:pt x="1149604" y="43815"/>
                  </a:lnTo>
                  <a:lnTo>
                    <a:pt x="1149604" y="33782"/>
                  </a:lnTo>
                  <a:close/>
                </a:path>
                <a:path w="1921510" h="111125">
                  <a:moveTo>
                    <a:pt x="1218565" y="47752"/>
                  </a:moveTo>
                  <a:lnTo>
                    <a:pt x="1217333" y="43688"/>
                  </a:lnTo>
                  <a:lnTo>
                    <a:pt x="1216914" y="42291"/>
                  </a:lnTo>
                  <a:lnTo>
                    <a:pt x="1213739" y="38227"/>
                  </a:lnTo>
                  <a:lnTo>
                    <a:pt x="1210437" y="34163"/>
                  </a:lnTo>
                  <a:lnTo>
                    <a:pt x="1206119" y="32131"/>
                  </a:lnTo>
                  <a:lnTo>
                    <a:pt x="1200658" y="32131"/>
                  </a:lnTo>
                  <a:lnTo>
                    <a:pt x="1194320" y="33108"/>
                  </a:lnTo>
                  <a:lnTo>
                    <a:pt x="1188491" y="36042"/>
                  </a:lnTo>
                  <a:lnTo>
                    <a:pt x="1183182" y="40919"/>
                  </a:lnTo>
                  <a:lnTo>
                    <a:pt x="1178433" y="47752"/>
                  </a:lnTo>
                  <a:lnTo>
                    <a:pt x="1178433" y="0"/>
                  </a:lnTo>
                  <a:lnTo>
                    <a:pt x="1166876" y="0"/>
                  </a:lnTo>
                  <a:lnTo>
                    <a:pt x="1166876" y="108077"/>
                  </a:lnTo>
                  <a:lnTo>
                    <a:pt x="1178433" y="108077"/>
                  </a:lnTo>
                  <a:lnTo>
                    <a:pt x="1178433" y="59944"/>
                  </a:lnTo>
                  <a:lnTo>
                    <a:pt x="1183093" y="52857"/>
                  </a:lnTo>
                  <a:lnTo>
                    <a:pt x="1187983" y="47752"/>
                  </a:lnTo>
                  <a:lnTo>
                    <a:pt x="1192999" y="44716"/>
                  </a:lnTo>
                  <a:lnTo>
                    <a:pt x="1198245" y="43688"/>
                  </a:lnTo>
                  <a:lnTo>
                    <a:pt x="1201420" y="43688"/>
                  </a:lnTo>
                  <a:lnTo>
                    <a:pt x="1203706" y="44958"/>
                  </a:lnTo>
                  <a:lnTo>
                    <a:pt x="1205103" y="47244"/>
                  </a:lnTo>
                  <a:lnTo>
                    <a:pt x="1206373" y="49657"/>
                  </a:lnTo>
                  <a:lnTo>
                    <a:pt x="1207135" y="53594"/>
                  </a:lnTo>
                  <a:lnTo>
                    <a:pt x="1207135" y="108077"/>
                  </a:lnTo>
                  <a:lnTo>
                    <a:pt x="1218565" y="108077"/>
                  </a:lnTo>
                  <a:lnTo>
                    <a:pt x="1218565" y="47752"/>
                  </a:lnTo>
                  <a:close/>
                </a:path>
                <a:path w="1921510" h="111125">
                  <a:moveTo>
                    <a:pt x="1280160" y="82296"/>
                  </a:moveTo>
                  <a:lnTo>
                    <a:pt x="1257554" y="61976"/>
                  </a:lnTo>
                  <a:lnTo>
                    <a:pt x="1251966" y="59182"/>
                  </a:lnTo>
                  <a:lnTo>
                    <a:pt x="1249172" y="55753"/>
                  </a:lnTo>
                  <a:lnTo>
                    <a:pt x="1249172" y="48768"/>
                  </a:lnTo>
                  <a:lnTo>
                    <a:pt x="1250188" y="46482"/>
                  </a:lnTo>
                  <a:lnTo>
                    <a:pt x="1254125" y="43053"/>
                  </a:lnTo>
                  <a:lnTo>
                    <a:pt x="1256792" y="42164"/>
                  </a:lnTo>
                  <a:lnTo>
                    <a:pt x="1263904" y="42164"/>
                  </a:lnTo>
                  <a:lnTo>
                    <a:pt x="1268984" y="43307"/>
                  </a:lnTo>
                  <a:lnTo>
                    <a:pt x="1275461" y="45593"/>
                  </a:lnTo>
                  <a:lnTo>
                    <a:pt x="1275461" y="42164"/>
                  </a:lnTo>
                  <a:lnTo>
                    <a:pt x="1275461" y="34290"/>
                  </a:lnTo>
                  <a:lnTo>
                    <a:pt x="1267841" y="32639"/>
                  </a:lnTo>
                  <a:lnTo>
                    <a:pt x="1263523" y="32131"/>
                  </a:lnTo>
                  <a:lnTo>
                    <a:pt x="1253236" y="32131"/>
                  </a:lnTo>
                  <a:lnTo>
                    <a:pt x="1247775" y="33909"/>
                  </a:lnTo>
                  <a:lnTo>
                    <a:pt x="1243965" y="37719"/>
                  </a:lnTo>
                  <a:lnTo>
                    <a:pt x="1240028" y="41402"/>
                  </a:lnTo>
                  <a:lnTo>
                    <a:pt x="1238123" y="46482"/>
                  </a:lnTo>
                  <a:lnTo>
                    <a:pt x="1238123" y="52959"/>
                  </a:lnTo>
                  <a:lnTo>
                    <a:pt x="1265682" y="80264"/>
                  </a:lnTo>
                  <a:lnTo>
                    <a:pt x="1268730" y="84074"/>
                  </a:lnTo>
                  <a:lnTo>
                    <a:pt x="1268730" y="91821"/>
                  </a:lnTo>
                  <a:lnTo>
                    <a:pt x="1267714" y="94361"/>
                  </a:lnTo>
                  <a:lnTo>
                    <a:pt x="1265555" y="96520"/>
                  </a:lnTo>
                  <a:lnTo>
                    <a:pt x="1263269" y="98552"/>
                  </a:lnTo>
                  <a:lnTo>
                    <a:pt x="1260602" y="99695"/>
                  </a:lnTo>
                  <a:lnTo>
                    <a:pt x="1251712" y="99695"/>
                  </a:lnTo>
                  <a:lnTo>
                    <a:pt x="1245235" y="97409"/>
                  </a:lnTo>
                  <a:lnTo>
                    <a:pt x="1237742" y="93091"/>
                  </a:lnTo>
                  <a:lnTo>
                    <a:pt x="1237742" y="105537"/>
                  </a:lnTo>
                  <a:lnTo>
                    <a:pt x="1245235" y="108331"/>
                  </a:lnTo>
                  <a:lnTo>
                    <a:pt x="1251585" y="109728"/>
                  </a:lnTo>
                  <a:lnTo>
                    <a:pt x="1263650" y="109728"/>
                  </a:lnTo>
                  <a:lnTo>
                    <a:pt x="1269238" y="107696"/>
                  </a:lnTo>
                  <a:lnTo>
                    <a:pt x="1273683" y="103505"/>
                  </a:lnTo>
                  <a:lnTo>
                    <a:pt x="1277607" y="99695"/>
                  </a:lnTo>
                  <a:lnTo>
                    <a:pt x="1278001" y="99314"/>
                  </a:lnTo>
                  <a:lnTo>
                    <a:pt x="1280160" y="93980"/>
                  </a:lnTo>
                  <a:lnTo>
                    <a:pt x="1280160" y="82296"/>
                  </a:lnTo>
                  <a:close/>
                </a:path>
                <a:path w="1921510" h="111125">
                  <a:moveTo>
                    <a:pt x="1425829" y="62522"/>
                  </a:moveTo>
                  <a:lnTo>
                    <a:pt x="1371727" y="62522"/>
                  </a:lnTo>
                  <a:lnTo>
                    <a:pt x="1371727" y="70866"/>
                  </a:lnTo>
                  <a:lnTo>
                    <a:pt x="1425829" y="70866"/>
                  </a:lnTo>
                  <a:lnTo>
                    <a:pt x="1425829" y="62522"/>
                  </a:lnTo>
                  <a:close/>
                </a:path>
                <a:path w="1921510" h="111125">
                  <a:moveTo>
                    <a:pt x="1606169" y="6731"/>
                  </a:moveTo>
                  <a:lnTo>
                    <a:pt x="1589532" y="6731"/>
                  </a:lnTo>
                  <a:lnTo>
                    <a:pt x="1562735" y="85090"/>
                  </a:lnTo>
                  <a:lnTo>
                    <a:pt x="1542846" y="25527"/>
                  </a:lnTo>
                  <a:lnTo>
                    <a:pt x="1536573" y="6731"/>
                  </a:lnTo>
                  <a:lnTo>
                    <a:pt x="1518158" y="6731"/>
                  </a:lnTo>
                  <a:lnTo>
                    <a:pt x="1518158" y="108077"/>
                  </a:lnTo>
                  <a:lnTo>
                    <a:pt x="1529588" y="108077"/>
                  </a:lnTo>
                  <a:lnTo>
                    <a:pt x="1529588" y="25527"/>
                  </a:lnTo>
                  <a:lnTo>
                    <a:pt x="1554734" y="101346"/>
                  </a:lnTo>
                  <a:lnTo>
                    <a:pt x="1567688" y="101346"/>
                  </a:lnTo>
                  <a:lnTo>
                    <a:pt x="1573250" y="85090"/>
                  </a:lnTo>
                  <a:lnTo>
                    <a:pt x="1593596" y="25781"/>
                  </a:lnTo>
                  <a:lnTo>
                    <a:pt x="1593596" y="108077"/>
                  </a:lnTo>
                  <a:lnTo>
                    <a:pt x="1606169" y="108077"/>
                  </a:lnTo>
                  <a:lnTo>
                    <a:pt x="1606169" y="25781"/>
                  </a:lnTo>
                  <a:lnTo>
                    <a:pt x="1606169" y="6731"/>
                  </a:lnTo>
                  <a:close/>
                </a:path>
                <a:path w="1921510" h="111125">
                  <a:moveTo>
                    <a:pt x="1687576" y="107569"/>
                  </a:moveTo>
                  <a:lnTo>
                    <a:pt x="1686725" y="100457"/>
                  </a:lnTo>
                  <a:lnTo>
                    <a:pt x="1686687" y="100076"/>
                  </a:lnTo>
                  <a:lnTo>
                    <a:pt x="1685671" y="100330"/>
                  </a:lnTo>
                  <a:lnTo>
                    <a:pt x="1684782" y="100457"/>
                  </a:lnTo>
                  <a:lnTo>
                    <a:pt x="1679829" y="100457"/>
                  </a:lnTo>
                  <a:lnTo>
                    <a:pt x="1678851" y="98679"/>
                  </a:lnTo>
                  <a:lnTo>
                    <a:pt x="1677670" y="96520"/>
                  </a:lnTo>
                  <a:lnTo>
                    <a:pt x="1677670" y="71882"/>
                  </a:lnTo>
                  <a:lnTo>
                    <a:pt x="1677670" y="47244"/>
                  </a:lnTo>
                  <a:lnTo>
                    <a:pt x="1675968" y="42164"/>
                  </a:lnTo>
                  <a:lnTo>
                    <a:pt x="1675765" y="41529"/>
                  </a:lnTo>
                  <a:lnTo>
                    <a:pt x="1672082" y="37592"/>
                  </a:lnTo>
                  <a:lnTo>
                    <a:pt x="1668526" y="33909"/>
                  </a:lnTo>
                  <a:lnTo>
                    <a:pt x="1662811" y="32131"/>
                  </a:lnTo>
                  <a:lnTo>
                    <a:pt x="1647698" y="32131"/>
                  </a:lnTo>
                  <a:lnTo>
                    <a:pt x="1639697" y="33909"/>
                  </a:lnTo>
                  <a:lnTo>
                    <a:pt x="1631315" y="37592"/>
                  </a:lnTo>
                  <a:lnTo>
                    <a:pt x="1631315" y="48768"/>
                  </a:lnTo>
                  <a:lnTo>
                    <a:pt x="1638935" y="44450"/>
                  </a:lnTo>
                  <a:lnTo>
                    <a:pt x="1646047" y="42164"/>
                  </a:lnTo>
                  <a:lnTo>
                    <a:pt x="1660906" y="42164"/>
                  </a:lnTo>
                  <a:lnTo>
                    <a:pt x="1665097" y="46482"/>
                  </a:lnTo>
                  <a:lnTo>
                    <a:pt x="1665097" y="64135"/>
                  </a:lnTo>
                  <a:lnTo>
                    <a:pt x="1665097" y="72009"/>
                  </a:lnTo>
                  <a:lnTo>
                    <a:pt x="1665097" y="91313"/>
                  </a:lnTo>
                  <a:lnTo>
                    <a:pt x="1659509" y="96266"/>
                  </a:lnTo>
                  <a:lnTo>
                    <a:pt x="1654048" y="98806"/>
                  </a:lnTo>
                  <a:lnTo>
                    <a:pt x="1645793" y="98806"/>
                  </a:lnTo>
                  <a:lnTo>
                    <a:pt x="1643126" y="97663"/>
                  </a:lnTo>
                  <a:lnTo>
                    <a:pt x="1638935" y="93218"/>
                  </a:lnTo>
                  <a:lnTo>
                    <a:pt x="1637792" y="90424"/>
                  </a:lnTo>
                  <a:lnTo>
                    <a:pt x="1637792" y="82550"/>
                  </a:lnTo>
                  <a:lnTo>
                    <a:pt x="1639951" y="78867"/>
                  </a:lnTo>
                  <a:lnTo>
                    <a:pt x="1644269" y="76073"/>
                  </a:lnTo>
                  <a:lnTo>
                    <a:pt x="1648460" y="73279"/>
                  </a:lnTo>
                  <a:lnTo>
                    <a:pt x="1654175" y="71882"/>
                  </a:lnTo>
                  <a:lnTo>
                    <a:pt x="1661033" y="71882"/>
                  </a:lnTo>
                  <a:lnTo>
                    <a:pt x="1665097" y="72009"/>
                  </a:lnTo>
                  <a:lnTo>
                    <a:pt x="1665097" y="64135"/>
                  </a:lnTo>
                  <a:lnTo>
                    <a:pt x="1662176" y="64135"/>
                  </a:lnTo>
                  <a:lnTo>
                    <a:pt x="1653755" y="64541"/>
                  </a:lnTo>
                  <a:lnTo>
                    <a:pt x="1625346" y="81280"/>
                  </a:lnTo>
                  <a:lnTo>
                    <a:pt x="1625346" y="95250"/>
                  </a:lnTo>
                  <a:lnTo>
                    <a:pt x="1627251" y="100203"/>
                  </a:lnTo>
                  <a:lnTo>
                    <a:pt x="1630934" y="104013"/>
                  </a:lnTo>
                  <a:lnTo>
                    <a:pt x="1634744" y="107823"/>
                  </a:lnTo>
                  <a:lnTo>
                    <a:pt x="1639443" y="109728"/>
                  </a:lnTo>
                  <a:lnTo>
                    <a:pt x="1652143" y="109728"/>
                  </a:lnTo>
                  <a:lnTo>
                    <a:pt x="1659382" y="106045"/>
                  </a:lnTo>
                  <a:lnTo>
                    <a:pt x="1666862" y="98806"/>
                  </a:lnTo>
                  <a:lnTo>
                    <a:pt x="1667002" y="98679"/>
                  </a:lnTo>
                  <a:lnTo>
                    <a:pt x="1668526" y="106045"/>
                  </a:lnTo>
                  <a:lnTo>
                    <a:pt x="1672336" y="109728"/>
                  </a:lnTo>
                  <a:lnTo>
                    <a:pt x="1681607" y="109728"/>
                  </a:lnTo>
                  <a:lnTo>
                    <a:pt x="1684782" y="109093"/>
                  </a:lnTo>
                  <a:lnTo>
                    <a:pt x="1687576" y="107569"/>
                  </a:lnTo>
                  <a:close/>
                </a:path>
                <a:path w="1921510" h="111125">
                  <a:moveTo>
                    <a:pt x="1717040" y="0"/>
                  </a:moveTo>
                  <a:lnTo>
                    <a:pt x="1704467" y="0"/>
                  </a:lnTo>
                  <a:lnTo>
                    <a:pt x="1704467" y="108077"/>
                  </a:lnTo>
                  <a:lnTo>
                    <a:pt x="1717040" y="108077"/>
                  </a:lnTo>
                  <a:lnTo>
                    <a:pt x="1717040" y="0"/>
                  </a:lnTo>
                  <a:close/>
                </a:path>
                <a:path w="1921510" h="111125">
                  <a:moveTo>
                    <a:pt x="1791970" y="68961"/>
                  </a:moveTo>
                  <a:lnTo>
                    <a:pt x="1791652" y="62992"/>
                  </a:lnTo>
                  <a:lnTo>
                    <a:pt x="1791538" y="60629"/>
                  </a:lnTo>
                  <a:lnTo>
                    <a:pt x="1790242" y="53314"/>
                  </a:lnTo>
                  <a:lnTo>
                    <a:pt x="1788109" y="47002"/>
                  </a:lnTo>
                  <a:lnTo>
                    <a:pt x="1785391" y="42164"/>
                  </a:lnTo>
                  <a:lnTo>
                    <a:pt x="1785112" y="41656"/>
                  </a:lnTo>
                  <a:lnTo>
                    <a:pt x="1780667" y="35306"/>
                  </a:lnTo>
                  <a:lnTo>
                    <a:pt x="1779397" y="34683"/>
                  </a:lnTo>
                  <a:lnTo>
                    <a:pt x="1779397" y="49149"/>
                  </a:lnTo>
                  <a:lnTo>
                    <a:pt x="1779397" y="62992"/>
                  </a:lnTo>
                  <a:lnTo>
                    <a:pt x="1748917" y="62992"/>
                  </a:lnTo>
                  <a:lnTo>
                    <a:pt x="1750555" y="53898"/>
                  </a:lnTo>
                  <a:lnTo>
                    <a:pt x="1753781" y="47396"/>
                  </a:lnTo>
                  <a:lnTo>
                    <a:pt x="1758607" y="43472"/>
                  </a:lnTo>
                  <a:lnTo>
                    <a:pt x="1765046" y="42164"/>
                  </a:lnTo>
                  <a:lnTo>
                    <a:pt x="1774571" y="42164"/>
                  </a:lnTo>
                  <a:lnTo>
                    <a:pt x="1779397" y="49149"/>
                  </a:lnTo>
                  <a:lnTo>
                    <a:pt x="1779397" y="34683"/>
                  </a:lnTo>
                  <a:lnTo>
                    <a:pt x="1774190" y="32131"/>
                  </a:lnTo>
                  <a:lnTo>
                    <a:pt x="1756918" y="32131"/>
                  </a:lnTo>
                  <a:lnTo>
                    <a:pt x="1735582" y="70612"/>
                  </a:lnTo>
                  <a:lnTo>
                    <a:pt x="1736166" y="78879"/>
                  </a:lnTo>
                  <a:lnTo>
                    <a:pt x="1762785" y="109067"/>
                  </a:lnTo>
                  <a:lnTo>
                    <a:pt x="1770126" y="109728"/>
                  </a:lnTo>
                  <a:lnTo>
                    <a:pt x="1776095" y="109728"/>
                  </a:lnTo>
                  <a:lnTo>
                    <a:pt x="1783334" y="108458"/>
                  </a:lnTo>
                  <a:lnTo>
                    <a:pt x="1791716" y="105664"/>
                  </a:lnTo>
                  <a:lnTo>
                    <a:pt x="1791716" y="99568"/>
                  </a:lnTo>
                  <a:lnTo>
                    <a:pt x="1791716" y="94869"/>
                  </a:lnTo>
                  <a:lnTo>
                    <a:pt x="1784096" y="98044"/>
                  </a:lnTo>
                  <a:lnTo>
                    <a:pt x="1777746" y="99568"/>
                  </a:lnTo>
                  <a:lnTo>
                    <a:pt x="1772412" y="99568"/>
                  </a:lnTo>
                  <a:lnTo>
                    <a:pt x="1762899" y="97917"/>
                  </a:lnTo>
                  <a:lnTo>
                    <a:pt x="1755724" y="92938"/>
                  </a:lnTo>
                  <a:lnTo>
                    <a:pt x="1750847" y="84683"/>
                  </a:lnTo>
                  <a:lnTo>
                    <a:pt x="1748282" y="73152"/>
                  </a:lnTo>
                  <a:lnTo>
                    <a:pt x="1791970" y="73152"/>
                  </a:lnTo>
                  <a:lnTo>
                    <a:pt x="1791970" y="68961"/>
                  </a:lnTo>
                  <a:close/>
                </a:path>
                <a:path w="1921510" h="111125">
                  <a:moveTo>
                    <a:pt x="1858137" y="82296"/>
                  </a:moveTo>
                  <a:lnTo>
                    <a:pt x="1856613" y="77978"/>
                  </a:lnTo>
                  <a:lnTo>
                    <a:pt x="1853819" y="74549"/>
                  </a:lnTo>
                  <a:lnTo>
                    <a:pt x="1851025" y="70993"/>
                  </a:lnTo>
                  <a:lnTo>
                    <a:pt x="1846199" y="67818"/>
                  </a:lnTo>
                  <a:lnTo>
                    <a:pt x="1839341" y="64643"/>
                  </a:lnTo>
                  <a:lnTo>
                    <a:pt x="1833245" y="61976"/>
                  </a:lnTo>
                  <a:lnTo>
                    <a:pt x="1827149" y="59182"/>
                  </a:lnTo>
                  <a:lnTo>
                    <a:pt x="1824101" y="55753"/>
                  </a:lnTo>
                  <a:lnTo>
                    <a:pt x="1824101" y="48768"/>
                  </a:lnTo>
                  <a:lnTo>
                    <a:pt x="1825244" y="46482"/>
                  </a:lnTo>
                  <a:lnTo>
                    <a:pt x="1827403" y="44831"/>
                  </a:lnTo>
                  <a:lnTo>
                    <a:pt x="1829562" y="43053"/>
                  </a:lnTo>
                  <a:lnTo>
                    <a:pt x="1832483" y="42164"/>
                  </a:lnTo>
                  <a:lnTo>
                    <a:pt x="1840230" y="42164"/>
                  </a:lnTo>
                  <a:lnTo>
                    <a:pt x="1845818" y="43307"/>
                  </a:lnTo>
                  <a:lnTo>
                    <a:pt x="1852930" y="45593"/>
                  </a:lnTo>
                  <a:lnTo>
                    <a:pt x="1852930" y="42164"/>
                  </a:lnTo>
                  <a:lnTo>
                    <a:pt x="1852930" y="34290"/>
                  </a:lnTo>
                  <a:lnTo>
                    <a:pt x="1844548" y="32639"/>
                  </a:lnTo>
                  <a:lnTo>
                    <a:pt x="1839849" y="32131"/>
                  </a:lnTo>
                  <a:lnTo>
                    <a:pt x="1828546" y="32131"/>
                  </a:lnTo>
                  <a:lnTo>
                    <a:pt x="1822704" y="33909"/>
                  </a:lnTo>
                  <a:lnTo>
                    <a:pt x="1814195" y="41402"/>
                  </a:lnTo>
                  <a:lnTo>
                    <a:pt x="1812036" y="46482"/>
                  </a:lnTo>
                  <a:lnTo>
                    <a:pt x="1812036" y="52959"/>
                  </a:lnTo>
                  <a:lnTo>
                    <a:pt x="1842262" y="80264"/>
                  </a:lnTo>
                  <a:lnTo>
                    <a:pt x="1845564" y="84074"/>
                  </a:lnTo>
                  <a:lnTo>
                    <a:pt x="1845564" y="91821"/>
                  </a:lnTo>
                  <a:lnTo>
                    <a:pt x="1844421" y="94361"/>
                  </a:lnTo>
                  <a:lnTo>
                    <a:pt x="1842008" y="96520"/>
                  </a:lnTo>
                  <a:lnTo>
                    <a:pt x="1839595" y="98552"/>
                  </a:lnTo>
                  <a:lnTo>
                    <a:pt x="1836674" y="99695"/>
                  </a:lnTo>
                  <a:lnTo>
                    <a:pt x="1826895" y="99695"/>
                  </a:lnTo>
                  <a:lnTo>
                    <a:pt x="1819783" y="97409"/>
                  </a:lnTo>
                  <a:lnTo>
                    <a:pt x="1811655" y="93091"/>
                  </a:lnTo>
                  <a:lnTo>
                    <a:pt x="1811655" y="105537"/>
                  </a:lnTo>
                  <a:lnTo>
                    <a:pt x="1819783" y="108331"/>
                  </a:lnTo>
                  <a:lnTo>
                    <a:pt x="1826768" y="109728"/>
                  </a:lnTo>
                  <a:lnTo>
                    <a:pt x="1839976" y="109728"/>
                  </a:lnTo>
                  <a:lnTo>
                    <a:pt x="1846072" y="107696"/>
                  </a:lnTo>
                  <a:lnTo>
                    <a:pt x="1855279" y="99695"/>
                  </a:lnTo>
                  <a:lnTo>
                    <a:pt x="1855724" y="99314"/>
                  </a:lnTo>
                  <a:lnTo>
                    <a:pt x="1858137" y="93980"/>
                  </a:lnTo>
                  <a:lnTo>
                    <a:pt x="1858137" y="82296"/>
                  </a:lnTo>
                  <a:close/>
                </a:path>
                <a:path w="1921510" h="111125">
                  <a:moveTo>
                    <a:pt x="1921256" y="0"/>
                  </a:moveTo>
                  <a:lnTo>
                    <a:pt x="1882902" y="0"/>
                  </a:lnTo>
                  <a:lnTo>
                    <a:pt x="1890522" y="37211"/>
                  </a:lnTo>
                  <a:lnTo>
                    <a:pt x="1913509" y="37211"/>
                  </a:lnTo>
                  <a:lnTo>
                    <a:pt x="1921256" y="0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33311" y="8438515"/>
              <a:ext cx="197612" cy="128397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914400" y="8721090"/>
            <a:ext cx="5943600" cy="421640"/>
            <a:chOff x="914400" y="8721090"/>
            <a:chExt cx="5943600" cy="421640"/>
          </a:xfrm>
        </p:grpSpPr>
        <p:sp>
          <p:nvSpPr>
            <p:cNvPr id="29" name="object 29"/>
            <p:cNvSpPr/>
            <p:nvPr/>
          </p:nvSpPr>
          <p:spPr>
            <a:xfrm>
              <a:off x="914400" y="8721090"/>
              <a:ext cx="5943600" cy="421640"/>
            </a:xfrm>
            <a:custGeom>
              <a:avLst/>
              <a:gdLst/>
              <a:ahLst/>
              <a:cxnLst/>
              <a:rect l="l" t="t" r="r" b="b"/>
              <a:pathLst>
                <a:path w="5943600" h="421640">
                  <a:moveTo>
                    <a:pt x="5918200" y="0"/>
                  </a:moveTo>
                  <a:lnTo>
                    <a:pt x="25400" y="0"/>
                  </a:lnTo>
                  <a:lnTo>
                    <a:pt x="15240" y="1904"/>
                  </a:lnTo>
                  <a:lnTo>
                    <a:pt x="7619" y="7619"/>
                  </a:lnTo>
                  <a:lnTo>
                    <a:pt x="1905" y="15239"/>
                  </a:lnTo>
                  <a:lnTo>
                    <a:pt x="0" y="25399"/>
                  </a:lnTo>
                  <a:lnTo>
                    <a:pt x="0" y="395617"/>
                  </a:lnTo>
                  <a:lnTo>
                    <a:pt x="1905" y="405777"/>
                  </a:lnTo>
                  <a:lnTo>
                    <a:pt x="7619" y="414032"/>
                  </a:lnTo>
                  <a:lnTo>
                    <a:pt x="15240" y="419112"/>
                  </a:lnTo>
                  <a:lnTo>
                    <a:pt x="25400" y="421017"/>
                  </a:lnTo>
                  <a:lnTo>
                    <a:pt x="5918200" y="421017"/>
                  </a:lnTo>
                  <a:lnTo>
                    <a:pt x="5928359" y="419112"/>
                  </a:lnTo>
                  <a:lnTo>
                    <a:pt x="5935980" y="414032"/>
                  </a:lnTo>
                  <a:lnTo>
                    <a:pt x="5941695" y="405777"/>
                  </a:lnTo>
                  <a:lnTo>
                    <a:pt x="5943600" y="395617"/>
                  </a:lnTo>
                  <a:lnTo>
                    <a:pt x="5943600" y="25399"/>
                  </a:lnTo>
                  <a:lnTo>
                    <a:pt x="5941695" y="15239"/>
                  </a:lnTo>
                  <a:lnTo>
                    <a:pt x="5935980" y="7619"/>
                  </a:lnTo>
                  <a:lnTo>
                    <a:pt x="5928359" y="1904"/>
                  </a:lnTo>
                  <a:lnTo>
                    <a:pt x="591820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26464" y="8733790"/>
              <a:ext cx="5918200" cy="396240"/>
            </a:xfrm>
            <a:custGeom>
              <a:avLst/>
              <a:gdLst/>
              <a:ahLst/>
              <a:cxnLst/>
              <a:rect l="l" t="t" r="r" b="b"/>
              <a:pathLst>
                <a:path w="5918200" h="396240">
                  <a:moveTo>
                    <a:pt x="5912485" y="0"/>
                  </a:moveTo>
                  <a:lnTo>
                    <a:pt x="5715" y="0"/>
                  </a:lnTo>
                  <a:lnTo>
                    <a:pt x="0" y="5714"/>
                  </a:lnTo>
                  <a:lnTo>
                    <a:pt x="0" y="389902"/>
                  </a:lnTo>
                  <a:lnTo>
                    <a:pt x="5715" y="395617"/>
                  </a:lnTo>
                  <a:lnTo>
                    <a:pt x="5912485" y="395617"/>
                  </a:lnTo>
                  <a:lnTo>
                    <a:pt x="5918200" y="389902"/>
                  </a:lnTo>
                  <a:lnTo>
                    <a:pt x="5918200" y="5714"/>
                  </a:lnTo>
                  <a:lnTo>
                    <a:pt x="5912485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22272" y="8764651"/>
              <a:ext cx="760095" cy="109855"/>
            </a:xfrm>
            <a:custGeom>
              <a:avLst/>
              <a:gdLst/>
              <a:ahLst/>
              <a:cxnLst/>
              <a:rect l="l" t="t" r="r" b="b"/>
              <a:pathLst>
                <a:path w="760094" h="109854">
                  <a:moveTo>
                    <a:pt x="38354" y="0"/>
                  </a:moveTo>
                  <a:lnTo>
                    <a:pt x="0" y="0"/>
                  </a:lnTo>
                  <a:lnTo>
                    <a:pt x="7620" y="37147"/>
                  </a:lnTo>
                  <a:lnTo>
                    <a:pt x="30607" y="37147"/>
                  </a:lnTo>
                  <a:lnTo>
                    <a:pt x="38354" y="0"/>
                  </a:lnTo>
                  <a:close/>
                </a:path>
                <a:path w="760094" h="109854">
                  <a:moveTo>
                    <a:pt x="86868" y="6731"/>
                  </a:moveTo>
                  <a:lnTo>
                    <a:pt x="70612" y="6731"/>
                  </a:lnTo>
                  <a:lnTo>
                    <a:pt x="70612" y="108077"/>
                  </a:lnTo>
                  <a:lnTo>
                    <a:pt x="86868" y="108077"/>
                  </a:lnTo>
                  <a:lnTo>
                    <a:pt x="86868" y="6731"/>
                  </a:lnTo>
                  <a:close/>
                </a:path>
                <a:path w="760094" h="109854">
                  <a:moveTo>
                    <a:pt x="185547" y="108077"/>
                  </a:moveTo>
                  <a:lnTo>
                    <a:pt x="185496" y="47688"/>
                  </a:lnTo>
                  <a:lnTo>
                    <a:pt x="183946" y="43726"/>
                  </a:lnTo>
                  <a:lnTo>
                    <a:pt x="183388" y="42291"/>
                  </a:lnTo>
                  <a:lnTo>
                    <a:pt x="174752" y="34124"/>
                  </a:lnTo>
                  <a:lnTo>
                    <a:pt x="168910" y="32080"/>
                  </a:lnTo>
                  <a:lnTo>
                    <a:pt x="161671" y="32080"/>
                  </a:lnTo>
                  <a:lnTo>
                    <a:pt x="153238" y="33058"/>
                  </a:lnTo>
                  <a:lnTo>
                    <a:pt x="145491" y="35991"/>
                  </a:lnTo>
                  <a:lnTo>
                    <a:pt x="138430" y="40868"/>
                  </a:lnTo>
                  <a:lnTo>
                    <a:pt x="132080" y="47688"/>
                  </a:lnTo>
                  <a:lnTo>
                    <a:pt x="132080" y="33731"/>
                  </a:lnTo>
                  <a:lnTo>
                    <a:pt x="116840" y="33731"/>
                  </a:lnTo>
                  <a:lnTo>
                    <a:pt x="116840" y="108077"/>
                  </a:lnTo>
                  <a:lnTo>
                    <a:pt x="132080" y="108077"/>
                  </a:lnTo>
                  <a:lnTo>
                    <a:pt x="132080" y="59944"/>
                  </a:lnTo>
                  <a:lnTo>
                    <a:pt x="138366" y="52857"/>
                  </a:lnTo>
                  <a:lnTo>
                    <a:pt x="144856" y="47790"/>
                  </a:lnTo>
                  <a:lnTo>
                    <a:pt x="145059" y="47688"/>
                  </a:lnTo>
                  <a:lnTo>
                    <a:pt x="151561" y="44742"/>
                  </a:lnTo>
                  <a:lnTo>
                    <a:pt x="158496" y="43726"/>
                  </a:lnTo>
                  <a:lnTo>
                    <a:pt x="162687" y="43726"/>
                  </a:lnTo>
                  <a:lnTo>
                    <a:pt x="165735" y="44894"/>
                  </a:lnTo>
                  <a:lnTo>
                    <a:pt x="167513" y="47244"/>
                  </a:lnTo>
                  <a:lnTo>
                    <a:pt x="169418" y="49593"/>
                  </a:lnTo>
                  <a:lnTo>
                    <a:pt x="170307" y="53530"/>
                  </a:lnTo>
                  <a:lnTo>
                    <a:pt x="170307" y="108077"/>
                  </a:lnTo>
                  <a:lnTo>
                    <a:pt x="185547" y="108077"/>
                  </a:lnTo>
                  <a:close/>
                </a:path>
                <a:path w="760094" h="109854">
                  <a:moveTo>
                    <a:pt x="283591" y="0"/>
                  </a:moveTo>
                  <a:lnTo>
                    <a:pt x="268351" y="0"/>
                  </a:lnTo>
                  <a:lnTo>
                    <a:pt x="268351" y="42214"/>
                  </a:lnTo>
                  <a:lnTo>
                    <a:pt x="268351" y="51460"/>
                  </a:lnTo>
                  <a:lnTo>
                    <a:pt x="268351" y="85686"/>
                  </a:lnTo>
                  <a:lnTo>
                    <a:pt x="262216" y="91059"/>
                  </a:lnTo>
                  <a:lnTo>
                    <a:pt x="256044" y="94881"/>
                  </a:lnTo>
                  <a:lnTo>
                    <a:pt x="249783" y="97180"/>
                  </a:lnTo>
                  <a:lnTo>
                    <a:pt x="243459" y="97942"/>
                  </a:lnTo>
                  <a:lnTo>
                    <a:pt x="234950" y="96316"/>
                  </a:lnTo>
                  <a:lnTo>
                    <a:pt x="228879" y="91427"/>
                  </a:lnTo>
                  <a:lnTo>
                    <a:pt x="225234" y="83273"/>
                  </a:lnTo>
                  <a:lnTo>
                    <a:pt x="224028" y="71856"/>
                  </a:lnTo>
                  <a:lnTo>
                    <a:pt x="224028" y="62407"/>
                  </a:lnTo>
                  <a:lnTo>
                    <a:pt x="225933" y="55105"/>
                  </a:lnTo>
                  <a:lnTo>
                    <a:pt x="233553" y="44792"/>
                  </a:lnTo>
                  <a:lnTo>
                    <a:pt x="238887" y="42214"/>
                  </a:lnTo>
                  <a:lnTo>
                    <a:pt x="252984" y="42214"/>
                  </a:lnTo>
                  <a:lnTo>
                    <a:pt x="260477" y="45300"/>
                  </a:lnTo>
                  <a:lnTo>
                    <a:pt x="268351" y="51460"/>
                  </a:lnTo>
                  <a:lnTo>
                    <a:pt x="268351" y="42214"/>
                  </a:lnTo>
                  <a:lnTo>
                    <a:pt x="263131" y="37782"/>
                  </a:lnTo>
                  <a:lnTo>
                    <a:pt x="257251" y="34620"/>
                  </a:lnTo>
                  <a:lnTo>
                    <a:pt x="250723" y="32715"/>
                  </a:lnTo>
                  <a:lnTo>
                    <a:pt x="243586" y="32080"/>
                  </a:lnTo>
                  <a:lnTo>
                    <a:pt x="235889" y="32791"/>
                  </a:lnTo>
                  <a:lnTo>
                    <a:pt x="208381" y="64414"/>
                  </a:lnTo>
                  <a:lnTo>
                    <a:pt x="207772" y="73228"/>
                  </a:lnTo>
                  <a:lnTo>
                    <a:pt x="208292" y="81267"/>
                  </a:lnTo>
                  <a:lnTo>
                    <a:pt x="240284" y="109791"/>
                  </a:lnTo>
                  <a:lnTo>
                    <a:pt x="249097" y="108813"/>
                  </a:lnTo>
                  <a:lnTo>
                    <a:pt x="256692" y="105879"/>
                  </a:lnTo>
                  <a:lnTo>
                    <a:pt x="263105" y="100977"/>
                  </a:lnTo>
                  <a:lnTo>
                    <a:pt x="265417" y="97942"/>
                  </a:lnTo>
                  <a:lnTo>
                    <a:pt x="268351" y="94107"/>
                  </a:lnTo>
                  <a:lnTo>
                    <a:pt x="268351" y="108077"/>
                  </a:lnTo>
                  <a:lnTo>
                    <a:pt x="283591" y="108077"/>
                  </a:lnTo>
                  <a:lnTo>
                    <a:pt x="283591" y="94107"/>
                  </a:lnTo>
                  <a:lnTo>
                    <a:pt x="283591" y="0"/>
                  </a:lnTo>
                  <a:close/>
                </a:path>
                <a:path w="760094" h="109854">
                  <a:moveTo>
                    <a:pt x="379730" y="33731"/>
                  </a:moveTo>
                  <a:lnTo>
                    <a:pt x="364490" y="33731"/>
                  </a:lnTo>
                  <a:lnTo>
                    <a:pt x="364490" y="81927"/>
                  </a:lnTo>
                  <a:lnTo>
                    <a:pt x="358190" y="89027"/>
                  </a:lnTo>
                  <a:lnTo>
                    <a:pt x="351663" y="94107"/>
                  </a:lnTo>
                  <a:lnTo>
                    <a:pt x="344995" y="97142"/>
                  </a:lnTo>
                  <a:lnTo>
                    <a:pt x="338074" y="98145"/>
                  </a:lnTo>
                  <a:lnTo>
                    <a:pt x="333883" y="98145"/>
                  </a:lnTo>
                  <a:lnTo>
                    <a:pt x="330835" y="96977"/>
                  </a:lnTo>
                  <a:lnTo>
                    <a:pt x="328930" y="94627"/>
                  </a:lnTo>
                  <a:lnTo>
                    <a:pt x="327152" y="92278"/>
                  </a:lnTo>
                  <a:lnTo>
                    <a:pt x="326263" y="88315"/>
                  </a:lnTo>
                  <a:lnTo>
                    <a:pt x="326263" y="33731"/>
                  </a:lnTo>
                  <a:lnTo>
                    <a:pt x="311023" y="33731"/>
                  </a:lnTo>
                  <a:lnTo>
                    <a:pt x="311035" y="94107"/>
                  </a:lnTo>
                  <a:lnTo>
                    <a:pt x="313182" y="99580"/>
                  </a:lnTo>
                  <a:lnTo>
                    <a:pt x="321818" y="107746"/>
                  </a:lnTo>
                  <a:lnTo>
                    <a:pt x="327660" y="109791"/>
                  </a:lnTo>
                  <a:lnTo>
                    <a:pt x="335026" y="109791"/>
                  </a:lnTo>
                  <a:lnTo>
                    <a:pt x="343306" y="108813"/>
                  </a:lnTo>
                  <a:lnTo>
                    <a:pt x="350989" y="105879"/>
                  </a:lnTo>
                  <a:lnTo>
                    <a:pt x="358063" y="100977"/>
                  </a:lnTo>
                  <a:lnTo>
                    <a:pt x="360705" y="98145"/>
                  </a:lnTo>
                  <a:lnTo>
                    <a:pt x="364490" y="94107"/>
                  </a:lnTo>
                  <a:lnTo>
                    <a:pt x="364490" y="108077"/>
                  </a:lnTo>
                  <a:lnTo>
                    <a:pt x="379730" y="108077"/>
                  </a:lnTo>
                  <a:lnTo>
                    <a:pt x="379730" y="94107"/>
                  </a:lnTo>
                  <a:lnTo>
                    <a:pt x="379730" y="33731"/>
                  </a:lnTo>
                  <a:close/>
                </a:path>
                <a:path w="760094" h="109854">
                  <a:moveTo>
                    <a:pt x="462788" y="82245"/>
                  </a:moveTo>
                  <a:lnTo>
                    <a:pt x="461137" y="77939"/>
                  </a:lnTo>
                  <a:lnTo>
                    <a:pt x="457581" y="74498"/>
                  </a:lnTo>
                  <a:lnTo>
                    <a:pt x="454152" y="71056"/>
                  </a:lnTo>
                  <a:lnTo>
                    <a:pt x="448310" y="67779"/>
                  </a:lnTo>
                  <a:lnTo>
                    <a:pt x="425196" y="59143"/>
                  </a:lnTo>
                  <a:lnTo>
                    <a:pt x="421513" y="55727"/>
                  </a:lnTo>
                  <a:lnTo>
                    <a:pt x="421513" y="48793"/>
                  </a:lnTo>
                  <a:lnTo>
                    <a:pt x="422795" y="46482"/>
                  </a:lnTo>
                  <a:lnTo>
                    <a:pt x="428117" y="43078"/>
                  </a:lnTo>
                  <a:lnTo>
                    <a:pt x="431673" y="42214"/>
                  </a:lnTo>
                  <a:lnTo>
                    <a:pt x="441198" y="42214"/>
                  </a:lnTo>
                  <a:lnTo>
                    <a:pt x="447929" y="43332"/>
                  </a:lnTo>
                  <a:lnTo>
                    <a:pt x="456438" y="45567"/>
                  </a:lnTo>
                  <a:lnTo>
                    <a:pt x="456438" y="42214"/>
                  </a:lnTo>
                  <a:lnTo>
                    <a:pt x="456438" y="34340"/>
                  </a:lnTo>
                  <a:lnTo>
                    <a:pt x="446405" y="32651"/>
                  </a:lnTo>
                  <a:lnTo>
                    <a:pt x="440563" y="32080"/>
                  </a:lnTo>
                  <a:lnTo>
                    <a:pt x="426847" y="32080"/>
                  </a:lnTo>
                  <a:lnTo>
                    <a:pt x="419735" y="33947"/>
                  </a:lnTo>
                  <a:lnTo>
                    <a:pt x="414655" y="37668"/>
                  </a:lnTo>
                  <a:lnTo>
                    <a:pt x="409448" y="41389"/>
                  </a:lnTo>
                  <a:lnTo>
                    <a:pt x="406781" y="46482"/>
                  </a:lnTo>
                  <a:lnTo>
                    <a:pt x="406781" y="52959"/>
                  </a:lnTo>
                  <a:lnTo>
                    <a:pt x="443484" y="80213"/>
                  </a:lnTo>
                  <a:lnTo>
                    <a:pt x="447548" y="84023"/>
                  </a:lnTo>
                  <a:lnTo>
                    <a:pt x="447548" y="91782"/>
                  </a:lnTo>
                  <a:lnTo>
                    <a:pt x="446151" y="94411"/>
                  </a:lnTo>
                  <a:lnTo>
                    <a:pt x="440309" y="98602"/>
                  </a:lnTo>
                  <a:lnTo>
                    <a:pt x="436753" y="99656"/>
                  </a:lnTo>
                  <a:lnTo>
                    <a:pt x="432308" y="99656"/>
                  </a:lnTo>
                  <a:lnTo>
                    <a:pt x="426542" y="99250"/>
                  </a:lnTo>
                  <a:lnTo>
                    <a:pt x="420306" y="98018"/>
                  </a:lnTo>
                  <a:lnTo>
                    <a:pt x="413588" y="95961"/>
                  </a:lnTo>
                  <a:lnTo>
                    <a:pt x="406400" y="93078"/>
                  </a:lnTo>
                  <a:lnTo>
                    <a:pt x="406400" y="105473"/>
                  </a:lnTo>
                  <a:lnTo>
                    <a:pt x="413562" y="107365"/>
                  </a:lnTo>
                  <a:lnTo>
                    <a:pt x="420179" y="108712"/>
                  </a:lnTo>
                  <a:lnTo>
                    <a:pt x="426212" y="109524"/>
                  </a:lnTo>
                  <a:lnTo>
                    <a:pt x="431673" y="109791"/>
                  </a:lnTo>
                  <a:lnTo>
                    <a:pt x="440817" y="109791"/>
                  </a:lnTo>
                  <a:lnTo>
                    <a:pt x="448310" y="107683"/>
                  </a:lnTo>
                  <a:lnTo>
                    <a:pt x="454025" y="103492"/>
                  </a:lnTo>
                  <a:lnTo>
                    <a:pt x="459346" y="99656"/>
                  </a:lnTo>
                  <a:lnTo>
                    <a:pt x="459867" y="99288"/>
                  </a:lnTo>
                  <a:lnTo>
                    <a:pt x="462788" y="93929"/>
                  </a:lnTo>
                  <a:lnTo>
                    <a:pt x="462788" y="82245"/>
                  </a:lnTo>
                  <a:close/>
                </a:path>
                <a:path w="760094" h="109854">
                  <a:moveTo>
                    <a:pt x="526542" y="33731"/>
                  </a:moveTo>
                  <a:lnTo>
                    <a:pt x="504571" y="33731"/>
                  </a:lnTo>
                  <a:lnTo>
                    <a:pt x="504571" y="18923"/>
                  </a:lnTo>
                  <a:lnTo>
                    <a:pt x="489331" y="20193"/>
                  </a:lnTo>
                  <a:lnTo>
                    <a:pt x="489331" y="33731"/>
                  </a:lnTo>
                  <a:lnTo>
                    <a:pt x="478790" y="33731"/>
                  </a:lnTo>
                  <a:lnTo>
                    <a:pt x="478790" y="43865"/>
                  </a:lnTo>
                  <a:lnTo>
                    <a:pt x="489331" y="43865"/>
                  </a:lnTo>
                  <a:lnTo>
                    <a:pt x="489432" y="94792"/>
                  </a:lnTo>
                  <a:lnTo>
                    <a:pt x="491490" y="99974"/>
                  </a:lnTo>
                  <a:lnTo>
                    <a:pt x="500126" y="107823"/>
                  </a:lnTo>
                  <a:lnTo>
                    <a:pt x="506222" y="109791"/>
                  </a:lnTo>
                  <a:lnTo>
                    <a:pt x="517398" y="109791"/>
                  </a:lnTo>
                  <a:lnTo>
                    <a:pt x="521462" y="109220"/>
                  </a:lnTo>
                  <a:lnTo>
                    <a:pt x="526161" y="108077"/>
                  </a:lnTo>
                  <a:lnTo>
                    <a:pt x="526161" y="99656"/>
                  </a:lnTo>
                  <a:lnTo>
                    <a:pt x="526161" y="98767"/>
                  </a:lnTo>
                  <a:lnTo>
                    <a:pt x="523240" y="99364"/>
                  </a:lnTo>
                  <a:lnTo>
                    <a:pt x="520827" y="99656"/>
                  </a:lnTo>
                  <a:lnTo>
                    <a:pt x="509270" y="99656"/>
                  </a:lnTo>
                  <a:lnTo>
                    <a:pt x="504571" y="94792"/>
                  </a:lnTo>
                  <a:lnTo>
                    <a:pt x="504571" y="43865"/>
                  </a:lnTo>
                  <a:lnTo>
                    <a:pt x="526542" y="43865"/>
                  </a:lnTo>
                  <a:lnTo>
                    <a:pt x="526542" y="33731"/>
                  </a:lnTo>
                  <a:close/>
                </a:path>
                <a:path w="760094" h="109854">
                  <a:moveTo>
                    <a:pt x="592963" y="32423"/>
                  </a:moveTo>
                  <a:lnTo>
                    <a:pt x="591312" y="32194"/>
                  </a:lnTo>
                  <a:lnTo>
                    <a:pt x="589661" y="32080"/>
                  </a:lnTo>
                  <a:lnTo>
                    <a:pt x="588137" y="32080"/>
                  </a:lnTo>
                  <a:lnTo>
                    <a:pt x="580059" y="33058"/>
                  </a:lnTo>
                  <a:lnTo>
                    <a:pt x="572985" y="35991"/>
                  </a:lnTo>
                  <a:lnTo>
                    <a:pt x="566915" y="40868"/>
                  </a:lnTo>
                  <a:lnTo>
                    <a:pt x="561848" y="47688"/>
                  </a:lnTo>
                  <a:lnTo>
                    <a:pt x="561848" y="33731"/>
                  </a:lnTo>
                  <a:lnTo>
                    <a:pt x="546608" y="33731"/>
                  </a:lnTo>
                  <a:lnTo>
                    <a:pt x="546608" y="108077"/>
                  </a:lnTo>
                  <a:lnTo>
                    <a:pt x="561848" y="108077"/>
                  </a:lnTo>
                  <a:lnTo>
                    <a:pt x="561848" y="59105"/>
                  </a:lnTo>
                  <a:lnTo>
                    <a:pt x="567004" y="52476"/>
                  </a:lnTo>
                  <a:lnTo>
                    <a:pt x="572782" y="47726"/>
                  </a:lnTo>
                  <a:lnTo>
                    <a:pt x="579145" y="44881"/>
                  </a:lnTo>
                  <a:lnTo>
                    <a:pt x="586105" y="43929"/>
                  </a:lnTo>
                  <a:lnTo>
                    <a:pt x="588010" y="43929"/>
                  </a:lnTo>
                  <a:lnTo>
                    <a:pt x="590423" y="44323"/>
                  </a:lnTo>
                  <a:lnTo>
                    <a:pt x="592963" y="45097"/>
                  </a:lnTo>
                  <a:lnTo>
                    <a:pt x="592963" y="43929"/>
                  </a:lnTo>
                  <a:lnTo>
                    <a:pt x="592963" y="32423"/>
                  </a:lnTo>
                  <a:close/>
                </a:path>
                <a:path w="760094" h="109854">
                  <a:moveTo>
                    <a:pt x="625856" y="33731"/>
                  </a:moveTo>
                  <a:lnTo>
                    <a:pt x="610616" y="33731"/>
                  </a:lnTo>
                  <a:lnTo>
                    <a:pt x="610616" y="108077"/>
                  </a:lnTo>
                  <a:lnTo>
                    <a:pt x="625856" y="108077"/>
                  </a:lnTo>
                  <a:lnTo>
                    <a:pt x="625856" y="33731"/>
                  </a:lnTo>
                  <a:close/>
                </a:path>
                <a:path w="760094" h="109854">
                  <a:moveTo>
                    <a:pt x="625856" y="6731"/>
                  </a:moveTo>
                  <a:lnTo>
                    <a:pt x="610616" y="6731"/>
                  </a:lnTo>
                  <a:lnTo>
                    <a:pt x="610616" y="20193"/>
                  </a:lnTo>
                  <a:lnTo>
                    <a:pt x="625856" y="20193"/>
                  </a:lnTo>
                  <a:lnTo>
                    <a:pt x="625856" y="6731"/>
                  </a:lnTo>
                  <a:close/>
                </a:path>
                <a:path w="760094" h="109854">
                  <a:moveTo>
                    <a:pt x="727710" y="107594"/>
                  </a:moveTo>
                  <a:lnTo>
                    <a:pt x="726719" y="100406"/>
                  </a:lnTo>
                  <a:lnTo>
                    <a:pt x="726694" y="100139"/>
                  </a:lnTo>
                  <a:lnTo>
                    <a:pt x="725424" y="100317"/>
                  </a:lnTo>
                  <a:lnTo>
                    <a:pt x="724408" y="100406"/>
                  </a:lnTo>
                  <a:lnTo>
                    <a:pt x="718439" y="100406"/>
                  </a:lnTo>
                  <a:lnTo>
                    <a:pt x="717143" y="98628"/>
                  </a:lnTo>
                  <a:lnTo>
                    <a:pt x="715645" y="96558"/>
                  </a:lnTo>
                  <a:lnTo>
                    <a:pt x="715645" y="71932"/>
                  </a:lnTo>
                  <a:lnTo>
                    <a:pt x="715645" y="47307"/>
                  </a:lnTo>
                  <a:lnTo>
                    <a:pt x="713740" y="42214"/>
                  </a:lnTo>
                  <a:lnTo>
                    <a:pt x="713486" y="41503"/>
                  </a:lnTo>
                  <a:lnTo>
                    <a:pt x="704596" y="33972"/>
                  </a:lnTo>
                  <a:lnTo>
                    <a:pt x="697738" y="32080"/>
                  </a:lnTo>
                  <a:lnTo>
                    <a:pt x="688340" y="32080"/>
                  </a:lnTo>
                  <a:lnTo>
                    <a:pt x="681456" y="32435"/>
                  </a:lnTo>
                  <a:lnTo>
                    <a:pt x="674331" y="33477"/>
                  </a:lnTo>
                  <a:lnTo>
                    <a:pt x="666978" y="35204"/>
                  </a:lnTo>
                  <a:lnTo>
                    <a:pt x="659384" y="37630"/>
                  </a:lnTo>
                  <a:lnTo>
                    <a:pt x="659384" y="48793"/>
                  </a:lnTo>
                  <a:lnTo>
                    <a:pt x="666267" y="45923"/>
                  </a:lnTo>
                  <a:lnTo>
                    <a:pt x="672846" y="43865"/>
                  </a:lnTo>
                  <a:lnTo>
                    <a:pt x="679132" y="42633"/>
                  </a:lnTo>
                  <a:lnTo>
                    <a:pt x="685165" y="42214"/>
                  </a:lnTo>
                  <a:lnTo>
                    <a:pt x="695325" y="42214"/>
                  </a:lnTo>
                  <a:lnTo>
                    <a:pt x="700405" y="46532"/>
                  </a:lnTo>
                  <a:lnTo>
                    <a:pt x="700405" y="64122"/>
                  </a:lnTo>
                  <a:lnTo>
                    <a:pt x="700405" y="72072"/>
                  </a:lnTo>
                  <a:lnTo>
                    <a:pt x="700405" y="91300"/>
                  </a:lnTo>
                  <a:lnTo>
                    <a:pt x="693547" y="96278"/>
                  </a:lnTo>
                  <a:lnTo>
                    <a:pt x="686943" y="98767"/>
                  </a:lnTo>
                  <a:lnTo>
                    <a:pt x="676910" y="98767"/>
                  </a:lnTo>
                  <a:lnTo>
                    <a:pt x="673862" y="97650"/>
                  </a:lnTo>
                  <a:lnTo>
                    <a:pt x="671195" y="95415"/>
                  </a:lnTo>
                  <a:lnTo>
                    <a:pt x="668655" y="93179"/>
                  </a:lnTo>
                  <a:lnTo>
                    <a:pt x="667385" y="90436"/>
                  </a:lnTo>
                  <a:lnTo>
                    <a:pt x="667385" y="82588"/>
                  </a:lnTo>
                  <a:lnTo>
                    <a:pt x="669925" y="78892"/>
                  </a:lnTo>
                  <a:lnTo>
                    <a:pt x="680339" y="73317"/>
                  </a:lnTo>
                  <a:lnTo>
                    <a:pt x="687070" y="71932"/>
                  </a:lnTo>
                  <a:lnTo>
                    <a:pt x="695579" y="71932"/>
                  </a:lnTo>
                  <a:lnTo>
                    <a:pt x="700405" y="72072"/>
                  </a:lnTo>
                  <a:lnTo>
                    <a:pt x="700405" y="64122"/>
                  </a:lnTo>
                  <a:lnTo>
                    <a:pt x="696849" y="64122"/>
                  </a:lnTo>
                  <a:lnTo>
                    <a:pt x="686701" y="64541"/>
                  </a:lnTo>
                  <a:lnTo>
                    <a:pt x="652145" y="81267"/>
                  </a:lnTo>
                  <a:lnTo>
                    <a:pt x="652208" y="95415"/>
                  </a:lnTo>
                  <a:lnTo>
                    <a:pt x="654431" y="100152"/>
                  </a:lnTo>
                  <a:lnTo>
                    <a:pt x="663575" y="107861"/>
                  </a:lnTo>
                  <a:lnTo>
                    <a:pt x="669417" y="109791"/>
                  </a:lnTo>
                  <a:lnTo>
                    <a:pt x="676275" y="109791"/>
                  </a:lnTo>
                  <a:lnTo>
                    <a:pt x="682701" y="109105"/>
                  </a:lnTo>
                  <a:lnTo>
                    <a:pt x="689241" y="107010"/>
                  </a:lnTo>
                  <a:lnTo>
                    <a:pt x="695896" y="103517"/>
                  </a:lnTo>
                  <a:lnTo>
                    <a:pt x="702487" y="98767"/>
                  </a:lnTo>
                  <a:lnTo>
                    <a:pt x="702691" y="98628"/>
                  </a:lnTo>
                  <a:lnTo>
                    <a:pt x="704723" y="106070"/>
                  </a:lnTo>
                  <a:lnTo>
                    <a:pt x="709168" y="109791"/>
                  </a:lnTo>
                  <a:lnTo>
                    <a:pt x="720471" y="109791"/>
                  </a:lnTo>
                  <a:lnTo>
                    <a:pt x="724281" y="109054"/>
                  </a:lnTo>
                  <a:lnTo>
                    <a:pt x="727710" y="107594"/>
                  </a:lnTo>
                  <a:close/>
                </a:path>
                <a:path w="760094" h="109854">
                  <a:moveTo>
                    <a:pt x="759968" y="0"/>
                  </a:moveTo>
                  <a:lnTo>
                    <a:pt x="744728" y="0"/>
                  </a:lnTo>
                  <a:lnTo>
                    <a:pt x="744728" y="108077"/>
                  </a:lnTo>
                  <a:lnTo>
                    <a:pt x="759968" y="108077"/>
                  </a:lnTo>
                  <a:lnTo>
                    <a:pt x="759968" y="0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80538" y="8768842"/>
              <a:ext cx="202819" cy="10641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997327" y="8771382"/>
              <a:ext cx="635635" cy="130175"/>
            </a:xfrm>
            <a:custGeom>
              <a:avLst/>
              <a:gdLst/>
              <a:ahLst/>
              <a:cxnLst/>
              <a:rect l="l" t="t" r="r" b="b"/>
              <a:pathLst>
                <a:path w="635635" h="130175">
                  <a:moveTo>
                    <a:pt x="57658" y="62255"/>
                  </a:moveTo>
                  <a:lnTo>
                    <a:pt x="57340" y="56235"/>
                  </a:lnTo>
                  <a:lnTo>
                    <a:pt x="57226" y="53936"/>
                  </a:lnTo>
                  <a:lnTo>
                    <a:pt x="55918" y="46609"/>
                  </a:lnTo>
                  <a:lnTo>
                    <a:pt x="53746" y="40297"/>
                  </a:lnTo>
                  <a:lnTo>
                    <a:pt x="50965" y="35483"/>
                  </a:lnTo>
                  <a:lnTo>
                    <a:pt x="50673" y="34975"/>
                  </a:lnTo>
                  <a:lnTo>
                    <a:pt x="45974" y="28562"/>
                  </a:lnTo>
                  <a:lnTo>
                    <a:pt x="44831" y="28016"/>
                  </a:lnTo>
                  <a:lnTo>
                    <a:pt x="44831" y="56235"/>
                  </a:lnTo>
                  <a:lnTo>
                    <a:pt x="13589" y="56235"/>
                  </a:lnTo>
                  <a:lnTo>
                    <a:pt x="15252" y="47167"/>
                  </a:lnTo>
                  <a:lnTo>
                    <a:pt x="18554" y="40678"/>
                  </a:lnTo>
                  <a:lnTo>
                    <a:pt x="23495" y="36791"/>
                  </a:lnTo>
                  <a:lnTo>
                    <a:pt x="30099" y="35483"/>
                  </a:lnTo>
                  <a:lnTo>
                    <a:pt x="36525" y="36791"/>
                  </a:lnTo>
                  <a:lnTo>
                    <a:pt x="41122" y="40678"/>
                  </a:lnTo>
                  <a:lnTo>
                    <a:pt x="43903" y="47167"/>
                  </a:lnTo>
                  <a:lnTo>
                    <a:pt x="44831" y="56235"/>
                  </a:lnTo>
                  <a:lnTo>
                    <a:pt x="44831" y="28016"/>
                  </a:lnTo>
                  <a:lnTo>
                    <a:pt x="39370" y="25349"/>
                  </a:lnTo>
                  <a:lnTo>
                    <a:pt x="21844" y="25349"/>
                  </a:lnTo>
                  <a:lnTo>
                    <a:pt x="0" y="63868"/>
                  </a:lnTo>
                  <a:lnTo>
                    <a:pt x="609" y="72161"/>
                  </a:lnTo>
                  <a:lnTo>
                    <a:pt x="27851" y="102387"/>
                  </a:lnTo>
                  <a:lnTo>
                    <a:pt x="35306" y="103060"/>
                  </a:lnTo>
                  <a:lnTo>
                    <a:pt x="41402" y="103060"/>
                  </a:lnTo>
                  <a:lnTo>
                    <a:pt x="48768" y="101688"/>
                  </a:lnTo>
                  <a:lnTo>
                    <a:pt x="57404" y="98945"/>
                  </a:lnTo>
                  <a:lnTo>
                    <a:pt x="57404" y="92786"/>
                  </a:lnTo>
                  <a:lnTo>
                    <a:pt x="57404" y="88201"/>
                  </a:lnTo>
                  <a:lnTo>
                    <a:pt x="49530" y="91262"/>
                  </a:lnTo>
                  <a:lnTo>
                    <a:pt x="43053" y="92786"/>
                  </a:lnTo>
                  <a:lnTo>
                    <a:pt x="37719" y="92786"/>
                  </a:lnTo>
                  <a:lnTo>
                    <a:pt x="27952" y="91147"/>
                  </a:lnTo>
                  <a:lnTo>
                    <a:pt x="20586" y="86182"/>
                  </a:lnTo>
                  <a:lnTo>
                    <a:pt x="15621" y="77927"/>
                  </a:lnTo>
                  <a:lnTo>
                    <a:pt x="13081" y="66357"/>
                  </a:lnTo>
                  <a:lnTo>
                    <a:pt x="57658" y="66357"/>
                  </a:lnTo>
                  <a:lnTo>
                    <a:pt x="57658" y="62255"/>
                  </a:lnTo>
                  <a:close/>
                </a:path>
                <a:path w="635635" h="130175">
                  <a:moveTo>
                    <a:pt x="136906" y="27000"/>
                  </a:moveTo>
                  <a:lnTo>
                    <a:pt x="124079" y="27000"/>
                  </a:lnTo>
                  <a:lnTo>
                    <a:pt x="124079" y="35483"/>
                  </a:lnTo>
                  <a:lnTo>
                    <a:pt x="124079" y="44716"/>
                  </a:lnTo>
                  <a:lnTo>
                    <a:pt x="124079" y="75552"/>
                  </a:lnTo>
                  <a:lnTo>
                    <a:pt x="117602" y="83705"/>
                  </a:lnTo>
                  <a:lnTo>
                    <a:pt x="110617" y="87795"/>
                  </a:lnTo>
                  <a:lnTo>
                    <a:pt x="103124" y="87795"/>
                  </a:lnTo>
                  <a:lnTo>
                    <a:pt x="95948" y="86283"/>
                  </a:lnTo>
                  <a:lnTo>
                    <a:pt x="90830" y="81749"/>
                  </a:lnTo>
                  <a:lnTo>
                    <a:pt x="87757" y="74180"/>
                  </a:lnTo>
                  <a:lnTo>
                    <a:pt x="86741" y="63690"/>
                  </a:lnTo>
                  <a:lnTo>
                    <a:pt x="86741" y="54787"/>
                  </a:lnTo>
                  <a:lnTo>
                    <a:pt x="88519" y="47904"/>
                  </a:lnTo>
                  <a:lnTo>
                    <a:pt x="95123" y="37973"/>
                  </a:lnTo>
                  <a:lnTo>
                    <a:pt x="99822" y="35483"/>
                  </a:lnTo>
                  <a:lnTo>
                    <a:pt x="112268" y="35483"/>
                  </a:lnTo>
                  <a:lnTo>
                    <a:pt x="118491" y="38557"/>
                  </a:lnTo>
                  <a:lnTo>
                    <a:pt x="124079" y="44716"/>
                  </a:lnTo>
                  <a:lnTo>
                    <a:pt x="124079" y="35483"/>
                  </a:lnTo>
                  <a:lnTo>
                    <a:pt x="118491" y="28727"/>
                  </a:lnTo>
                  <a:lnTo>
                    <a:pt x="111633" y="25349"/>
                  </a:lnTo>
                  <a:lnTo>
                    <a:pt x="94742" y="25349"/>
                  </a:lnTo>
                  <a:lnTo>
                    <a:pt x="73152" y="63690"/>
                  </a:lnTo>
                  <a:lnTo>
                    <a:pt x="73621" y="71551"/>
                  </a:lnTo>
                  <a:lnTo>
                    <a:pt x="92329" y="99631"/>
                  </a:lnTo>
                  <a:lnTo>
                    <a:pt x="105918" y="99631"/>
                  </a:lnTo>
                  <a:lnTo>
                    <a:pt x="122415" y="87795"/>
                  </a:lnTo>
                  <a:lnTo>
                    <a:pt x="124079" y="84023"/>
                  </a:lnTo>
                  <a:lnTo>
                    <a:pt x="102489" y="119900"/>
                  </a:lnTo>
                  <a:lnTo>
                    <a:pt x="95250" y="119900"/>
                  </a:lnTo>
                  <a:lnTo>
                    <a:pt x="87884" y="118071"/>
                  </a:lnTo>
                  <a:lnTo>
                    <a:pt x="80518" y="114427"/>
                  </a:lnTo>
                  <a:lnTo>
                    <a:pt x="78994" y="126060"/>
                  </a:lnTo>
                  <a:lnTo>
                    <a:pt x="86487" y="128701"/>
                  </a:lnTo>
                  <a:lnTo>
                    <a:pt x="94361" y="130035"/>
                  </a:lnTo>
                  <a:lnTo>
                    <a:pt x="102489" y="130035"/>
                  </a:lnTo>
                  <a:lnTo>
                    <a:pt x="129438" y="119900"/>
                  </a:lnTo>
                  <a:lnTo>
                    <a:pt x="131953" y="117094"/>
                  </a:lnTo>
                  <a:lnTo>
                    <a:pt x="136867" y="84023"/>
                  </a:lnTo>
                  <a:lnTo>
                    <a:pt x="136906" y="27000"/>
                  </a:lnTo>
                  <a:close/>
                </a:path>
                <a:path w="635635" h="130175">
                  <a:moveTo>
                    <a:pt x="222758" y="64173"/>
                  </a:moveTo>
                  <a:lnTo>
                    <a:pt x="213398" y="35483"/>
                  </a:lnTo>
                  <a:lnTo>
                    <a:pt x="209169" y="31597"/>
                  </a:lnTo>
                  <a:lnTo>
                    <a:pt x="209169" y="55041"/>
                  </a:lnTo>
                  <a:lnTo>
                    <a:pt x="209169" y="73304"/>
                  </a:lnTo>
                  <a:lnTo>
                    <a:pt x="207391" y="80378"/>
                  </a:lnTo>
                  <a:lnTo>
                    <a:pt x="203835" y="85394"/>
                  </a:lnTo>
                  <a:lnTo>
                    <a:pt x="200406" y="90411"/>
                  </a:lnTo>
                  <a:lnTo>
                    <a:pt x="195453" y="92925"/>
                  </a:lnTo>
                  <a:lnTo>
                    <a:pt x="182753" y="92925"/>
                  </a:lnTo>
                  <a:lnTo>
                    <a:pt x="177800" y="90411"/>
                  </a:lnTo>
                  <a:lnTo>
                    <a:pt x="174371" y="85394"/>
                  </a:lnTo>
                  <a:lnTo>
                    <a:pt x="170815" y="80378"/>
                  </a:lnTo>
                  <a:lnTo>
                    <a:pt x="169037" y="73304"/>
                  </a:lnTo>
                  <a:lnTo>
                    <a:pt x="169037" y="55041"/>
                  </a:lnTo>
                  <a:lnTo>
                    <a:pt x="170815" y="47980"/>
                  </a:lnTo>
                  <a:lnTo>
                    <a:pt x="174371" y="42976"/>
                  </a:lnTo>
                  <a:lnTo>
                    <a:pt x="177800" y="37985"/>
                  </a:lnTo>
                  <a:lnTo>
                    <a:pt x="182753" y="35483"/>
                  </a:lnTo>
                  <a:lnTo>
                    <a:pt x="195453" y="35483"/>
                  </a:lnTo>
                  <a:lnTo>
                    <a:pt x="200406" y="37985"/>
                  </a:lnTo>
                  <a:lnTo>
                    <a:pt x="203835" y="42976"/>
                  </a:lnTo>
                  <a:lnTo>
                    <a:pt x="207391" y="47980"/>
                  </a:lnTo>
                  <a:lnTo>
                    <a:pt x="189103" y="25349"/>
                  </a:lnTo>
                  <a:lnTo>
                    <a:pt x="181762" y="26009"/>
                  </a:lnTo>
                  <a:lnTo>
                    <a:pt x="156006" y="55676"/>
                  </a:lnTo>
                  <a:lnTo>
                    <a:pt x="155448" y="64173"/>
                  </a:lnTo>
                  <a:lnTo>
                    <a:pt x="156006" y="72682"/>
                  </a:lnTo>
                  <a:lnTo>
                    <a:pt x="181762" y="102412"/>
                  </a:lnTo>
                  <a:lnTo>
                    <a:pt x="189103" y="103060"/>
                  </a:lnTo>
                  <a:lnTo>
                    <a:pt x="196481" y="102412"/>
                  </a:lnTo>
                  <a:lnTo>
                    <a:pt x="203034" y="100444"/>
                  </a:lnTo>
                  <a:lnTo>
                    <a:pt x="208775" y="97167"/>
                  </a:lnTo>
                  <a:lnTo>
                    <a:pt x="213360" y="92925"/>
                  </a:lnTo>
                  <a:lnTo>
                    <a:pt x="213741" y="92583"/>
                  </a:lnTo>
                  <a:lnTo>
                    <a:pt x="217716" y="86880"/>
                  </a:lnTo>
                  <a:lnTo>
                    <a:pt x="220535" y="80251"/>
                  </a:lnTo>
                  <a:lnTo>
                    <a:pt x="222199" y="72682"/>
                  </a:lnTo>
                  <a:lnTo>
                    <a:pt x="222758" y="64173"/>
                  </a:lnTo>
                  <a:close/>
                </a:path>
                <a:path w="635635" h="130175">
                  <a:moveTo>
                    <a:pt x="279273" y="25692"/>
                  </a:moveTo>
                  <a:lnTo>
                    <a:pt x="277876" y="25463"/>
                  </a:lnTo>
                  <a:lnTo>
                    <a:pt x="276466" y="25349"/>
                  </a:lnTo>
                  <a:lnTo>
                    <a:pt x="275209" y="25349"/>
                  </a:lnTo>
                  <a:lnTo>
                    <a:pt x="268389" y="26327"/>
                  </a:lnTo>
                  <a:lnTo>
                    <a:pt x="262445" y="29260"/>
                  </a:lnTo>
                  <a:lnTo>
                    <a:pt x="257340" y="34137"/>
                  </a:lnTo>
                  <a:lnTo>
                    <a:pt x="253111" y="40957"/>
                  </a:lnTo>
                  <a:lnTo>
                    <a:pt x="253111" y="27000"/>
                  </a:lnTo>
                  <a:lnTo>
                    <a:pt x="240284" y="27000"/>
                  </a:lnTo>
                  <a:lnTo>
                    <a:pt x="240284" y="101346"/>
                  </a:lnTo>
                  <a:lnTo>
                    <a:pt x="253111" y="101346"/>
                  </a:lnTo>
                  <a:lnTo>
                    <a:pt x="253111" y="52374"/>
                  </a:lnTo>
                  <a:lnTo>
                    <a:pt x="258572" y="42252"/>
                  </a:lnTo>
                  <a:lnTo>
                    <a:pt x="260286" y="40957"/>
                  </a:lnTo>
                  <a:lnTo>
                    <a:pt x="265290" y="37198"/>
                  </a:lnTo>
                  <a:lnTo>
                    <a:pt x="275082" y="37198"/>
                  </a:lnTo>
                  <a:lnTo>
                    <a:pt x="277101" y="37592"/>
                  </a:lnTo>
                  <a:lnTo>
                    <a:pt x="279273" y="38366"/>
                  </a:lnTo>
                  <a:lnTo>
                    <a:pt x="279273" y="37198"/>
                  </a:lnTo>
                  <a:lnTo>
                    <a:pt x="279273" y="25692"/>
                  </a:lnTo>
                  <a:close/>
                </a:path>
                <a:path w="635635" h="130175">
                  <a:moveTo>
                    <a:pt x="351155" y="27000"/>
                  </a:moveTo>
                  <a:lnTo>
                    <a:pt x="338963" y="27000"/>
                  </a:lnTo>
                  <a:lnTo>
                    <a:pt x="317500" y="82943"/>
                  </a:lnTo>
                  <a:lnTo>
                    <a:pt x="297180" y="27000"/>
                  </a:lnTo>
                  <a:lnTo>
                    <a:pt x="283337" y="27000"/>
                  </a:lnTo>
                  <a:lnTo>
                    <a:pt x="310642" y="101320"/>
                  </a:lnTo>
                  <a:lnTo>
                    <a:pt x="299212" y="128384"/>
                  </a:lnTo>
                  <a:lnTo>
                    <a:pt x="312547" y="128384"/>
                  </a:lnTo>
                  <a:lnTo>
                    <a:pt x="329844" y="82943"/>
                  </a:lnTo>
                  <a:lnTo>
                    <a:pt x="351155" y="27000"/>
                  </a:lnTo>
                  <a:close/>
                </a:path>
                <a:path w="635635" h="130175">
                  <a:moveTo>
                    <a:pt x="488696" y="55829"/>
                  </a:moveTo>
                  <a:lnTo>
                    <a:pt x="434594" y="55829"/>
                  </a:lnTo>
                  <a:lnTo>
                    <a:pt x="434594" y="64173"/>
                  </a:lnTo>
                  <a:lnTo>
                    <a:pt x="488696" y="64173"/>
                  </a:lnTo>
                  <a:lnTo>
                    <a:pt x="488696" y="55829"/>
                  </a:lnTo>
                  <a:close/>
                </a:path>
                <a:path w="635635" h="130175">
                  <a:moveTo>
                    <a:pt x="635254" y="0"/>
                  </a:moveTo>
                  <a:lnTo>
                    <a:pt x="626618" y="0"/>
                  </a:lnTo>
                  <a:lnTo>
                    <a:pt x="626618" y="78270"/>
                  </a:lnTo>
                  <a:lnTo>
                    <a:pt x="590931" y="0"/>
                  </a:lnTo>
                  <a:lnTo>
                    <a:pt x="581025" y="0"/>
                  </a:lnTo>
                  <a:lnTo>
                    <a:pt x="581025" y="101346"/>
                  </a:lnTo>
                  <a:lnTo>
                    <a:pt x="589661" y="101346"/>
                  </a:lnTo>
                  <a:lnTo>
                    <a:pt x="589661" y="23126"/>
                  </a:lnTo>
                  <a:lnTo>
                    <a:pt x="625348" y="101346"/>
                  </a:lnTo>
                  <a:lnTo>
                    <a:pt x="635254" y="101346"/>
                  </a:lnTo>
                  <a:lnTo>
                    <a:pt x="635254" y="0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20464" y="8783574"/>
              <a:ext cx="129286" cy="9086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8407" y="8762873"/>
              <a:ext cx="1457324" cy="32214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936746" y="8764651"/>
              <a:ext cx="846455" cy="111125"/>
            </a:xfrm>
            <a:custGeom>
              <a:avLst/>
              <a:gdLst/>
              <a:ahLst/>
              <a:cxnLst/>
              <a:rect l="l" t="t" r="r" b="b"/>
              <a:pathLst>
                <a:path w="846454" h="111125">
                  <a:moveTo>
                    <a:pt x="63360" y="57277"/>
                  </a:moveTo>
                  <a:lnTo>
                    <a:pt x="54737" y="18669"/>
                  </a:lnTo>
                  <a:lnTo>
                    <a:pt x="53200" y="16598"/>
                  </a:lnTo>
                  <a:lnTo>
                    <a:pt x="53200" y="57416"/>
                  </a:lnTo>
                  <a:lnTo>
                    <a:pt x="52844" y="66763"/>
                  </a:lnTo>
                  <a:lnTo>
                    <a:pt x="38481" y="99860"/>
                  </a:lnTo>
                  <a:lnTo>
                    <a:pt x="24892" y="99860"/>
                  </a:lnTo>
                  <a:lnTo>
                    <a:pt x="10160" y="57277"/>
                  </a:lnTo>
                  <a:lnTo>
                    <a:pt x="10515" y="47866"/>
                  </a:lnTo>
                  <a:lnTo>
                    <a:pt x="24892" y="14986"/>
                  </a:lnTo>
                  <a:lnTo>
                    <a:pt x="38481" y="14986"/>
                  </a:lnTo>
                  <a:lnTo>
                    <a:pt x="53200" y="57416"/>
                  </a:lnTo>
                  <a:lnTo>
                    <a:pt x="53200" y="16598"/>
                  </a:lnTo>
                  <a:lnTo>
                    <a:pt x="31623" y="4191"/>
                  </a:lnTo>
                  <a:lnTo>
                    <a:pt x="24815" y="5105"/>
                  </a:lnTo>
                  <a:lnTo>
                    <a:pt x="520" y="45910"/>
                  </a:lnTo>
                  <a:lnTo>
                    <a:pt x="0" y="57416"/>
                  </a:lnTo>
                  <a:lnTo>
                    <a:pt x="520" y="68922"/>
                  </a:lnTo>
                  <a:lnTo>
                    <a:pt x="18694" y="106984"/>
                  </a:lnTo>
                  <a:lnTo>
                    <a:pt x="31623" y="110604"/>
                  </a:lnTo>
                  <a:lnTo>
                    <a:pt x="38493" y="109702"/>
                  </a:lnTo>
                  <a:lnTo>
                    <a:pt x="62839" y="68922"/>
                  </a:lnTo>
                  <a:lnTo>
                    <a:pt x="63360" y="57277"/>
                  </a:lnTo>
                  <a:close/>
                </a:path>
                <a:path w="846454" h="111125">
                  <a:moveTo>
                    <a:pt x="201549" y="62560"/>
                  </a:moveTo>
                  <a:lnTo>
                    <a:pt x="147447" y="62560"/>
                  </a:lnTo>
                  <a:lnTo>
                    <a:pt x="147447" y="70904"/>
                  </a:lnTo>
                  <a:lnTo>
                    <a:pt x="201549" y="70904"/>
                  </a:lnTo>
                  <a:lnTo>
                    <a:pt x="201549" y="62560"/>
                  </a:lnTo>
                  <a:close/>
                </a:path>
                <a:path w="846454" h="111125">
                  <a:moveTo>
                    <a:pt x="348869" y="6731"/>
                  </a:moveTo>
                  <a:lnTo>
                    <a:pt x="296799" y="6731"/>
                  </a:lnTo>
                  <a:lnTo>
                    <a:pt x="296799" y="108077"/>
                  </a:lnTo>
                  <a:lnTo>
                    <a:pt x="310007" y="108077"/>
                  </a:lnTo>
                  <a:lnTo>
                    <a:pt x="310007" y="62064"/>
                  </a:lnTo>
                  <a:lnTo>
                    <a:pt x="342646" y="62064"/>
                  </a:lnTo>
                  <a:lnTo>
                    <a:pt x="342646" y="51460"/>
                  </a:lnTo>
                  <a:lnTo>
                    <a:pt x="310007" y="51460"/>
                  </a:lnTo>
                  <a:lnTo>
                    <a:pt x="310007" y="17526"/>
                  </a:lnTo>
                  <a:lnTo>
                    <a:pt x="348869" y="17526"/>
                  </a:lnTo>
                  <a:lnTo>
                    <a:pt x="348869" y="6731"/>
                  </a:lnTo>
                  <a:close/>
                </a:path>
                <a:path w="846454" h="111125">
                  <a:moveTo>
                    <a:pt x="414655" y="68986"/>
                  </a:moveTo>
                  <a:lnTo>
                    <a:pt x="414337" y="62966"/>
                  </a:lnTo>
                  <a:lnTo>
                    <a:pt x="414223" y="60667"/>
                  </a:lnTo>
                  <a:lnTo>
                    <a:pt x="412953" y="53340"/>
                  </a:lnTo>
                  <a:lnTo>
                    <a:pt x="402209" y="34721"/>
                  </a:lnTo>
                  <a:lnTo>
                    <a:pt x="402209" y="49136"/>
                  </a:lnTo>
                  <a:lnTo>
                    <a:pt x="402209" y="62966"/>
                  </a:lnTo>
                  <a:lnTo>
                    <a:pt x="371983" y="62966"/>
                  </a:lnTo>
                  <a:lnTo>
                    <a:pt x="373621" y="53898"/>
                  </a:lnTo>
                  <a:lnTo>
                    <a:pt x="376834" y="47409"/>
                  </a:lnTo>
                  <a:lnTo>
                    <a:pt x="381622" y="43522"/>
                  </a:lnTo>
                  <a:lnTo>
                    <a:pt x="387985" y="42214"/>
                  </a:lnTo>
                  <a:lnTo>
                    <a:pt x="397383" y="42214"/>
                  </a:lnTo>
                  <a:lnTo>
                    <a:pt x="402209" y="49136"/>
                  </a:lnTo>
                  <a:lnTo>
                    <a:pt x="402209" y="34721"/>
                  </a:lnTo>
                  <a:lnTo>
                    <a:pt x="397002" y="32080"/>
                  </a:lnTo>
                  <a:lnTo>
                    <a:pt x="379984" y="32080"/>
                  </a:lnTo>
                  <a:lnTo>
                    <a:pt x="358775" y="70599"/>
                  </a:lnTo>
                  <a:lnTo>
                    <a:pt x="359359" y="78892"/>
                  </a:lnTo>
                  <a:lnTo>
                    <a:pt x="385737" y="109118"/>
                  </a:lnTo>
                  <a:lnTo>
                    <a:pt x="392938" y="109791"/>
                  </a:lnTo>
                  <a:lnTo>
                    <a:pt x="398907" y="109791"/>
                  </a:lnTo>
                  <a:lnTo>
                    <a:pt x="406019" y="108419"/>
                  </a:lnTo>
                  <a:lnTo>
                    <a:pt x="414274" y="105676"/>
                  </a:lnTo>
                  <a:lnTo>
                    <a:pt x="414274" y="99517"/>
                  </a:lnTo>
                  <a:lnTo>
                    <a:pt x="414274" y="94932"/>
                  </a:lnTo>
                  <a:lnTo>
                    <a:pt x="406781" y="97993"/>
                  </a:lnTo>
                  <a:lnTo>
                    <a:pt x="400431" y="99517"/>
                  </a:lnTo>
                  <a:lnTo>
                    <a:pt x="395351" y="99517"/>
                  </a:lnTo>
                  <a:lnTo>
                    <a:pt x="385914" y="97878"/>
                  </a:lnTo>
                  <a:lnTo>
                    <a:pt x="378790" y="92913"/>
                  </a:lnTo>
                  <a:lnTo>
                    <a:pt x="373964" y="84658"/>
                  </a:lnTo>
                  <a:lnTo>
                    <a:pt x="371475" y="73088"/>
                  </a:lnTo>
                  <a:lnTo>
                    <a:pt x="414528" y="73088"/>
                  </a:lnTo>
                  <a:lnTo>
                    <a:pt x="414655" y="68986"/>
                  </a:lnTo>
                  <a:close/>
                </a:path>
                <a:path w="846454" h="111125">
                  <a:moveTo>
                    <a:pt x="533654" y="47104"/>
                  </a:moveTo>
                  <a:lnTo>
                    <a:pt x="532523" y="43446"/>
                  </a:lnTo>
                  <a:lnTo>
                    <a:pt x="532003" y="41719"/>
                  </a:lnTo>
                  <a:lnTo>
                    <a:pt x="528701" y="37858"/>
                  </a:lnTo>
                  <a:lnTo>
                    <a:pt x="525272" y="34010"/>
                  </a:lnTo>
                  <a:lnTo>
                    <a:pt x="520573" y="32080"/>
                  </a:lnTo>
                  <a:lnTo>
                    <a:pt x="514604" y="32080"/>
                  </a:lnTo>
                  <a:lnTo>
                    <a:pt x="507885" y="33058"/>
                  </a:lnTo>
                  <a:lnTo>
                    <a:pt x="501840" y="35991"/>
                  </a:lnTo>
                  <a:lnTo>
                    <a:pt x="496455" y="40868"/>
                  </a:lnTo>
                  <a:lnTo>
                    <a:pt x="491744" y="47688"/>
                  </a:lnTo>
                  <a:lnTo>
                    <a:pt x="490347" y="43307"/>
                  </a:lnTo>
                  <a:lnTo>
                    <a:pt x="488442" y="37287"/>
                  </a:lnTo>
                  <a:lnTo>
                    <a:pt x="482219" y="32080"/>
                  </a:lnTo>
                  <a:lnTo>
                    <a:pt x="473075" y="32080"/>
                  </a:lnTo>
                  <a:lnTo>
                    <a:pt x="466255" y="33058"/>
                  </a:lnTo>
                  <a:lnTo>
                    <a:pt x="460095" y="35991"/>
                  </a:lnTo>
                  <a:lnTo>
                    <a:pt x="454583" y="40868"/>
                  </a:lnTo>
                  <a:lnTo>
                    <a:pt x="449707" y="47688"/>
                  </a:lnTo>
                  <a:lnTo>
                    <a:pt x="449707" y="33731"/>
                  </a:lnTo>
                  <a:lnTo>
                    <a:pt x="437388" y="33731"/>
                  </a:lnTo>
                  <a:lnTo>
                    <a:pt x="437388" y="108077"/>
                  </a:lnTo>
                  <a:lnTo>
                    <a:pt x="449707" y="108077"/>
                  </a:lnTo>
                  <a:lnTo>
                    <a:pt x="449707" y="58242"/>
                  </a:lnTo>
                  <a:lnTo>
                    <a:pt x="456946" y="48285"/>
                  </a:lnTo>
                  <a:lnTo>
                    <a:pt x="457733" y="47688"/>
                  </a:lnTo>
                  <a:lnTo>
                    <a:pt x="463550" y="43307"/>
                  </a:lnTo>
                  <a:lnTo>
                    <a:pt x="476123" y="43307"/>
                  </a:lnTo>
                  <a:lnTo>
                    <a:pt x="479298" y="47574"/>
                  </a:lnTo>
                  <a:lnTo>
                    <a:pt x="479298" y="108077"/>
                  </a:lnTo>
                  <a:lnTo>
                    <a:pt x="491744" y="108077"/>
                  </a:lnTo>
                  <a:lnTo>
                    <a:pt x="491769" y="58242"/>
                  </a:lnTo>
                  <a:lnTo>
                    <a:pt x="498729" y="48399"/>
                  </a:lnTo>
                  <a:lnTo>
                    <a:pt x="499706" y="47688"/>
                  </a:lnTo>
                  <a:lnTo>
                    <a:pt x="505587" y="43446"/>
                  </a:lnTo>
                  <a:lnTo>
                    <a:pt x="518160" y="43446"/>
                  </a:lnTo>
                  <a:lnTo>
                    <a:pt x="521119" y="47574"/>
                  </a:lnTo>
                  <a:lnTo>
                    <a:pt x="521208" y="108077"/>
                  </a:lnTo>
                  <a:lnTo>
                    <a:pt x="533654" y="108077"/>
                  </a:lnTo>
                  <a:lnTo>
                    <a:pt x="533654" y="47104"/>
                  </a:lnTo>
                  <a:close/>
                </a:path>
                <a:path w="846454" h="111125">
                  <a:moveTo>
                    <a:pt x="611886" y="107594"/>
                  </a:moveTo>
                  <a:lnTo>
                    <a:pt x="611022" y="100406"/>
                  </a:lnTo>
                  <a:lnTo>
                    <a:pt x="610997" y="100139"/>
                  </a:lnTo>
                  <a:lnTo>
                    <a:pt x="609981" y="100317"/>
                  </a:lnTo>
                  <a:lnTo>
                    <a:pt x="609219" y="100406"/>
                  </a:lnTo>
                  <a:lnTo>
                    <a:pt x="604266" y="100406"/>
                  </a:lnTo>
                  <a:lnTo>
                    <a:pt x="603262" y="98628"/>
                  </a:lnTo>
                  <a:lnTo>
                    <a:pt x="602107" y="96558"/>
                  </a:lnTo>
                  <a:lnTo>
                    <a:pt x="602107" y="71932"/>
                  </a:lnTo>
                  <a:lnTo>
                    <a:pt x="602107" y="47307"/>
                  </a:lnTo>
                  <a:lnTo>
                    <a:pt x="600544" y="42214"/>
                  </a:lnTo>
                  <a:lnTo>
                    <a:pt x="600329" y="41503"/>
                  </a:lnTo>
                  <a:lnTo>
                    <a:pt x="596544" y="37630"/>
                  </a:lnTo>
                  <a:lnTo>
                    <a:pt x="593090" y="33972"/>
                  </a:lnTo>
                  <a:lnTo>
                    <a:pt x="587502" y="32080"/>
                  </a:lnTo>
                  <a:lnTo>
                    <a:pt x="572389" y="32080"/>
                  </a:lnTo>
                  <a:lnTo>
                    <a:pt x="564515" y="33934"/>
                  </a:lnTo>
                  <a:lnTo>
                    <a:pt x="556260" y="37630"/>
                  </a:lnTo>
                  <a:lnTo>
                    <a:pt x="556260" y="48793"/>
                  </a:lnTo>
                  <a:lnTo>
                    <a:pt x="563880" y="44411"/>
                  </a:lnTo>
                  <a:lnTo>
                    <a:pt x="570865" y="42214"/>
                  </a:lnTo>
                  <a:lnTo>
                    <a:pt x="585470" y="42214"/>
                  </a:lnTo>
                  <a:lnTo>
                    <a:pt x="589661" y="46532"/>
                  </a:lnTo>
                  <a:lnTo>
                    <a:pt x="589661" y="64122"/>
                  </a:lnTo>
                  <a:lnTo>
                    <a:pt x="589661" y="72072"/>
                  </a:lnTo>
                  <a:lnTo>
                    <a:pt x="589661" y="91300"/>
                  </a:lnTo>
                  <a:lnTo>
                    <a:pt x="584073" y="96278"/>
                  </a:lnTo>
                  <a:lnTo>
                    <a:pt x="578739" y="98767"/>
                  </a:lnTo>
                  <a:lnTo>
                    <a:pt x="570484" y="98767"/>
                  </a:lnTo>
                  <a:lnTo>
                    <a:pt x="567944" y="97650"/>
                  </a:lnTo>
                  <a:lnTo>
                    <a:pt x="565912" y="95415"/>
                  </a:lnTo>
                  <a:lnTo>
                    <a:pt x="563753" y="93179"/>
                  </a:lnTo>
                  <a:lnTo>
                    <a:pt x="562737" y="90436"/>
                  </a:lnTo>
                  <a:lnTo>
                    <a:pt x="562737" y="82588"/>
                  </a:lnTo>
                  <a:lnTo>
                    <a:pt x="564769" y="78892"/>
                  </a:lnTo>
                  <a:lnTo>
                    <a:pt x="569087" y="76111"/>
                  </a:lnTo>
                  <a:lnTo>
                    <a:pt x="573278" y="73317"/>
                  </a:lnTo>
                  <a:lnTo>
                    <a:pt x="578866" y="71932"/>
                  </a:lnTo>
                  <a:lnTo>
                    <a:pt x="585724" y="71932"/>
                  </a:lnTo>
                  <a:lnTo>
                    <a:pt x="589661" y="72072"/>
                  </a:lnTo>
                  <a:lnTo>
                    <a:pt x="589661" y="64122"/>
                  </a:lnTo>
                  <a:lnTo>
                    <a:pt x="586740" y="64122"/>
                  </a:lnTo>
                  <a:lnTo>
                    <a:pt x="578472" y="64541"/>
                  </a:lnTo>
                  <a:lnTo>
                    <a:pt x="550291" y="81267"/>
                  </a:lnTo>
                  <a:lnTo>
                    <a:pt x="550341" y="95415"/>
                  </a:lnTo>
                  <a:lnTo>
                    <a:pt x="552196" y="100152"/>
                  </a:lnTo>
                  <a:lnTo>
                    <a:pt x="555879" y="104000"/>
                  </a:lnTo>
                  <a:lnTo>
                    <a:pt x="559689" y="107861"/>
                  </a:lnTo>
                  <a:lnTo>
                    <a:pt x="564388" y="109791"/>
                  </a:lnTo>
                  <a:lnTo>
                    <a:pt x="576961" y="109791"/>
                  </a:lnTo>
                  <a:lnTo>
                    <a:pt x="584073" y="106070"/>
                  </a:lnTo>
                  <a:lnTo>
                    <a:pt x="591299" y="98767"/>
                  </a:lnTo>
                  <a:lnTo>
                    <a:pt x="591439" y="98628"/>
                  </a:lnTo>
                  <a:lnTo>
                    <a:pt x="593090" y="106070"/>
                  </a:lnTo>
                  <a:lnTo>
                    <a:pt x="596773" y="109791"/>
                  </a:lnTo>
                  <a:lnTo>
                    <a:pt x="605917" y="109791"/>
                  </a:lnTo>
                  <a:lnTo>
                    <a:pt x="609092" y="109054"/>
                  </a:lnTo>
                  <a:lnTo>
                    <a:pt x="611886" y="107594"/>
                  </a:lnTo>
                  <a:close/>
                </a:path>
                <a:path w="846454" h="111125">
                  <a:moveTo>
                    <a:pt x="641731" y="0"/>
                  </a:moveTo>
                  <a:lnTo>
                    <a:pt x="629412" y="0"/>
                  </a:lnTo>
                  <a:lnTo>
                    <a:pt x="629412" y="108077"/>
                  </a:lnTo>
                  <a:lnTo>
                    <a:pt x="641731" y="108077"/>
                  </a:lnTo>
                  <a:lnTo>
                    <a:pt x="641731" y="0"/>
                  </a:lnTo>
                  <a:close/>
                </a:path>
                <a:path w="846454" h="111125">
                  <a:moveTo>
                    <a:pt x="716407" y="68986"/>
                  </a:moveTo>
                  <a:lnTo>
                    <a:pt x="716089" y="62966"/>
                  </a:lnTo>
                  <a:lnTo>
                    <a:pt x="715975" y="60667"/>
                  </a:lnTo>
                  <a:lnTo>
                    <a:pt x="714705" y="53340"/>
                  </a:lnTo>
                  <a:lnTo>
                    <a:pt x="703961" y="34721"/>
                  </a:lnTo>
                  <a:lnTo>
                    <a:pt x="703961" y="49136"/>
                  </a:lnTo>
                  <a:lnTo>
                    <a:pt x="703961" y="62966"/>
                  </a:lnTo>
                  <a:lnTo>
                    <a:pt x="673735" y="62966"/>
                  </a:lnTo>
                  <a:lnTo>
                    <a:pt x="675373" y="53898"/>
                  </a:lnTo>
                  <a:lnTo>
                    <a:pt x="678586" y="47409"/>
                  </a:lnTo>
                  <a:lnTo>
                    <a:pt x="683374" y="43522"/>
                  </a:lnTo>
                  <a:lnTo>
                    <a:pt x="689737" y="42214"/>
                  </a:lnTo>
                  <a:lnTo>
                    <a:pt x="699135" y="42214"/>
                  </a:lnTo>
                  <a:lnTo>
                    <a:pt x="703961" y="49136"/>
                  </a:lnTo>
                  <a:lnTo>
                    <a:pt x="703961" y="34721"/>
                  </a:lnTo>
                  <a:lnTo>
                    <a:pt x="698754" y="32080"/>
                  </a:lnTo>
                  <a:lnTo>
                    <a:pt x="681736" y="32080"/>
                  </a:lnTo>
                  <a:lnTo>
                    <a:pt x="660527" y="70599"/>
                  </a:lnTo>
                  <a:lnTo>
                    <a:pt x="661111" y="78892"/>
                  </a:lnTo>
                  <a:lnTo>
                    <a:pt x="687489" y="109118"/>
                  </a:lnTo>
                  <a:lnTo>
                    <a:pt x="694690" y="109791"/>
                  </a:lnTo>
                  <a:lnTo>
                    <a:pt x="700659" y="109791"/>
                  </a:lnTo>
                  <a:lnTo>
                    <a:pt x="707771" y="108419"/>
                  </a:lnTo>
                  <a:lnTo>
                    <a:pt x="716026" y="105676"/>
                  </a:lnTo>
                  <a:lnTo>
                    <a:pt x="716026" y="99517"/>
                  </a:lnTo>
                  <a:lnTo>
                    <a:pt x="716026" y="94932"/>
                  </a:lnTo>
                  <a:lnTo>
                    <a:pt x="708533" y="97993"/>
                  </a:lnTo>
                  <a:lnTo>
                    <a:pt x="702183" y="99517"/>
                  </a:lnTo>
                  <a:lnTo>
                    <a:pt x="697103" y="99517"/>
                  </a:lnTo>
                  <a:lnTo>
                    <a:pt x="687666" y="97878"/>
                  </a:lnTo>
                  <a:lnTo>
                    <a:pt x="680542" y="92913"/>
                  </a:lnTo>
                  <a:lnTo>
                    <a:pt x="675716" y="84658"/>
                  </a:lnTo>
                  <a:lnTo>
                    <a:pt x="673227" y="73088"/>
                  </a:lnTo>
                  <a:lnTo>
                    <a:pt x="716280" y="73088"/>
                  </a:lnTo>
                  <a:lnTo>
                    <a:pt x="716407" y="68986"/>
                  </a:lnTo>
                  <a:close/>
                </a:path>
                <a:path w="846454" h="111125">
                  <a:moveTo>
                    <a:pt x="779526" y="82245"/>
                  </a:moveTo>
                  <a:lnTo>
                    <a:pt x="778129" y="77939"/>
                  </a:lnTo>
                  <a:lnTo>
                    <a:pt x="772541" y="71056"/>
                  </a:lnTo>
                  <a:lnTo>
                    <a:pt x="767715" y="67779"/>
                  </a:lnTo>
                  <a:lnTo>
                    <a:pt x="748919" y="59143"/>
                  </a:lnTo>
                  <a:lnTo>
                    <a:pt x="745871" y="55727"/>
                  </a:lnTo>
                  <a:lnTo>
                    <a:pt x="745871" y="48793"/>
                  </a:lnTo>
                  <a:lnTo>
                    <a:pt x="747014" y="46494"/>
                  </a:lnTo>
                  <a:lnTo>
                    <a:pt x="751332" y="43078"/>
                  </a:lnTo>
                  <a:lnTo>
                    <a:pt x="754126" y="42214"/>
                  </a:lnTo>
                  <a:lnTo>
                    <a:pt x="761873" y="42214"/>
                  </a:lnTo>
                  <a:lnTo>
                    <a:pt x="767461" y="43332"/>
                  </a:lnTo>
                  <a:lnTo>
                    <a:pt x="774319" y="45567"/>
                  </a:lnTo>
                  <a:lnTo>
                    <a:pt x="774319" y="34340"/>
                  </a:lnTo>
                  <a:lnTo>
                    <a:pt x="766191" y="32651"/>
                  </a:lnTo>
                  <a:lnTo>
                    <a:pt x="761365" y="32080"/>
                  </a:lnTo>
                  <a:lnTo>
                    <a:pt x="750189" y="32080"/>
                  </a:lnTo>
                  <a:lnTo>
                    <a:pt x="744474" y="33947"/>
                  </a:lnTo>
                  <a:lnTo>
                    <a:pt x="735965" y="41389"/>
                  </a:lnTo>
                  <a:lnTo>
                    <a:pt x="733933" y="46482"/>
                  </a:lnTo>
                  <a:lnTo>
                    <a:pt x="733933" y="52959"/>
                  </a:lnTo>
                  <a:lnTo>
                    <a:pt x="763778" y="80213"/>
                  </a:lnTo>
                  <a:lnTo>
                    <a:pt x="767080" y="84023"/>
                  </a:lnTo>
                  <a:lnTo>
                    <a:pt x="767080" y="91782"/>
                  </a:lnTo>
                  <a:lnTo>
                    <a:pt x="765937" y="94411"/>
                  </a:lnTo>
                  <a:lnTo>
                    <a:pt x="761238" y="98602"/>
                  </a:lnTo>
                  <a:lnTo>
                    <a:pt x="758317" y="99656"/>
                  </a:lnTo>
                  <a:lnTo>
                    <a:pt x="748665" y="99656"/>
                  </a:lnTo>
                  <a:lnTo>
                    <a:pt x="741680" y="97459"/>
                  </a:lnTo>
                  <a:lnTo>
                    <a:pt x="733552" y="93078"/>
                  </a:lnTo>
                  <a:lnTo>
                    <a:pt x="733552" y="105473"/>
                  </a:lnTo>
                  <a:lnTo>
                    <a:pt x="741680" y="108343"/>
                  </a:lnTo>
                  <a:lnTo>
                    <a:pt x="748538" y="109791"/>
                  </a:lnTo>
                  <a:lnTo>
                    <a:pt x="761619" y="109791"/>
                  </a:lnTo>
                  <a:lnTo>
                    <a:pt x="767588" y="107683"/>
                  </a:lnTo>
                  <a:lnTo>
                    <a:pt x="777113" y="99288"/>
                  </a:lnTo>
                  <a:lnTo>
                    <a:pt x="779526" y="93929"/>
                  </a:lnTo>
                  <a:lnTo>
                    <a:pt x="779526" y="82245"/>
                  </a:lnTo>
                  <a:close/>
                </a:path>
                <a:path w="846454" h="111125">
                  <a:moveTo>
                    <a:pt x="846328" y="0"/>
                  </a:moveTo>
                  <a:lnTo>
                    <a:pt x="807974" y="0"/>
                  </a:lnTo>
                  <a:lnTo>
                    <a:pt x="815594" y="37147"/>
                  </a:lnTo>
                  <a:lnTo>
                    <a:pt x="838581" y="37147"/>
                  </a:lnTo>
                  <a:lnTo>
                    <a:pt x="846328" y="0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04283" y="8762873"/>
              <a:ext cx="348615" cy="132080"/>
            </a:xfrm>
            <a:custGeom>
              <a:avLst/>
              <a:gdLst/>
              <a:ahLst/>
              <a:cxnLst/>
              <a:rect l="l" t="t" r="r" b="b"/>
              <a:pathLst>
                <a:path w="348614" h="132079">
                  <a:moveTo>
                    <a:pt x="35687" y="1777"/>
                  </a:moveTo>
                  <a:lnTo>
                    <a:pt x="0" y="1777"/>
                  </a:lnTo>
                  <a:lnTo>
                    <a:pt x="0" y="11937"/>
                  </a:lnTo>
                  <a:lnTo>
                    <a:pt x="20065" y="11937"/>
                  </a:lnTo>
                  <a:lnTo>
                    <a:pt x="20065" y="119989"/>
                  </a:lnTo>
                  <a:lnTo>
                    <a:pt x="0" y="119989"/>
                  </a:lnTo>
                  <a:lnTo>
                    <a:pt x="0" y="130124"/>
                  </a:lnTo>
                  <a:lnTo>
                    <a:pt x="35687" y="130124"/>
                  </a:lnTo>
                  <a:lnTo>
                    <a:pt x="35687" y="1777"/>
                  </a:lnTo>
                  <a:close/>
                </a:path>
                <a:path w="348614" h="132079">
                  <a:moveTo>
                    <a:pt x="94614" y="92938"/>
                  </a:moveTo>
                  <a:lnTo>
                    <a:pt x="72262" y="92938"/>
                  </a:lnTo>
                  <a:lnTo>
                    <a:pt x="72262" y="109854"/>
                  </a:lnTo>
                  <a:lnTo>
                    <a:pt x="81025" y="109854"/>
                  </a:lnTo>
                  <a:lnTo>
                    <a:pt x="81025" y="120345"/>
                  </a:lnTo>
                  <a:lnTo>
                    <a:pt x="78104" y="125526"/>
                  </a:lnTo>
                  <a:lnTo>
                    <a:pt x="72262" y="126758"/>
                  </a:lnTo>
                  <a:lnTo>
                    <a:pt x="72262" y="131825"/>
                  </a:lnTo>
                  <a:lnTo>
                    <a:pt x="82024" y="129673"/>
                  </a:lnTo>
                  <a:lnTo>
                    <a:pt x="89011" y="124915"/>
                  </a:lnTo>
                  <a:lnTo>
                    <a:pt x="93212" y="117554"/>
                  </a:lnTo>
                  <a:lnTo>
                    <a:pt x="94614" y="107594"/>
                  </a:lnTo>
                  <a:lnTo>
                    <a:pt x="94614" y="92938"/>
                  </a:lnTo>
                  <a:close/>
                </a:path>
                <a:path w="348614" h="132079">
                  <a:moveTo>
                    <a:pt x="164083" y="33858"/>
                  </a:moveTo>
                  <a:lnTo>
                    <a:pt x="128656" y="51262"/>
                  </a:lnTo>
                  <a:lnTo>
                    <a:pt x="122174" y="75006"/>
                  </a:lnTo>
                  <a:lnTo>
                    <a:pt x="122814" y="83045"/>
                  </a:lnTo>
                  <a:lnTo>
                    <a:pt x="151890" y="110957"/>
                  </a:lnTo>
                  <a:lnTo>
                    <a:pt x="160274" y="111569"/>
                  </a:lnTo>
                  <a:lnTo>
                    <a:pt x="170537" y="110588"/>
                  </a:lnTo>
                  <a:lnTo>
                    <a:pt x="179419" y="107646"/>
                  </a:lnTo>
                  <a:lnTo>
                    <a:pt x="186920" y="102745"/>
                  </a:lnTo>
                  <a:lnTo>
                    <a:pt x="189618" y="99720"/>
                  </a:lnTo>
                  <a:lnTo>
                    <a:pt x="163956" y="99720"/>
                  </a:lnTo>
                  <a:lnTo>
                    <a:pt x="153955" y="98091"/>
                  </a:lnTo>
                  <a:lnTo>
                    <a:pt x="146812" y="93202"/>
                  </a:lnTo>
                  <a:lnTo>
                    <a:pt x="142525" y="85050"/>
                  </a:lnTo>
                  <a:lnTo>
                    <a:pt x="141096" y="73634"/>
                  </a:lnTo>
                  <a:lnTo>
                    <a:pt x="141096" y="64185"/>
                  </a:lnTo>
                  <a:lnTo>
                    <a:pt x="143382" y="56883"/>
                  </a:lnTo>
                  <a:lnTo>
                    <a:pt x="152272" y="46570"/>
                  </a:lnTo>
                  <a:lnTo>
                    <a:pt x="158622" y="43992"/>
                  </a:lnTo>
                  <a:lnTo>
                    <a:pt x="193039" y="43992"/>
                  </a:lnTo>
                  <a:lnTo>
                    <a:pt x="186944" y="39558"/>
                  </a:lnTo>
                  <a:lnTo>
                    <a:pt x="180086" y="36391"/>
                  </a:lnTo>
                  <a:lnTo>
                    <a:pt x="172465" y="34491"/>
                  </a:lnTo>
                  <a:lnTo>
                    <a:pt x="164083" y="33858"/>
                  </a:lnTo>
                  <a:close/>
                </a:path>
                <a:path w="348614" h="132079">
                  <a:moveTo>
                    <a:pt x="210819" y="95884"/>
                  </a:moveTo>
                  <a:lnTo>
                    <a:pt x="193039" y="95884"/>
                  </a:lnTo>
                  <a:lnTo>
                    <a:pt x="193039" y="109854"/>
                  </a:lnTo>
                  <a:lnTo>
                    <a:pt x="210819" y="109854"/>
                  </a:lnTo>
                  <a:lnTo>
                    <a:pt x="210819" y="95884"/>
                  </a:lnTo>
                  <a:close/>
                </a:path>
                <a:path w="348614" h="132079">
                  <a:moveTo>
                    <a:pt x="210819" y="1777"/>
                  </a:moveTo>
                  <a:lnTo>
                    <a:pt x="193039" y="1777"/>
                  </a:lnTo>
                  <a:lnTo>
                    <a:pt x="193039" y="43992"/>
                  </a:lnTo>
                  <a:lnTo>
                    <a:pt x="166750" y="43992"/>
                  </a:lnTo>
                  <a:lnTo>
                    <a:pt x="173037" y="44571"/>
                  </a:lnTo>
                  <a:lnTo>
                    <a:pt x="179514" y="46305"/>
                  </a:lnTo>
                  <a:lnTo>
                    <a:pt x="186181" y="49195"/>
                  </a:lnTo>
                  <a:lnTo>
                    <a:pt x="193039" y="53238"/>
                  </a:lnTo>
                  <a:lnTo>
                    <a:pt x="193039" y="87464"/>
                  </a:lnTo>
                  <a:lnTo>
                    <a:pt x="185870" y="92830"/>
                  </a:lnTo>
                  <a:lnTo>
                    <a:pt x="178641" y="96659"/>
                  </a:lnTo>
                  <a:lnTo>
                    <a:pt x="171340" y="98955"/>
                  </a:lnTo>
                  <a:lnTo>
                    <a:pt x="163956" y="99720"/>
                  </a:lnTo>
                  <a:lnTo>
                    <a:pt x="189618" y="99720"/>
                  </a:lnTo>
                  <a:lnTo>
                    <a:pt x="193039" y="95884"/>
                  </a:lnTo>
                  <a:lnTo>
                    <a:pt x="210819" y="95884"/>
                  </a:lnTo>
                  <a:lnTo>
                    <a:pt x="210819" y="1777"/>
                  </a:lnTo>
                  <a:close/>
                </a:path>
                <a:path w="348614" h="132079">
                  <a:moveTo>
                    <a:pt x="266953" y="45643"/>
                  </a:moveTo>
                  <a:lnTo>
                    <a:pt x="249174" y="45643"/>
                  </a:lnTo>
                  <a:lnTo>
                    <a:pt x="249174" y="109854"/>
                  </a:lnTo>
                  <a:lnTo>
                    <a:pt x="266953" y="109854"/>
                  </a:lnTo>
                  <a:lnTo>
                    <a:pt x="266953" y="45643"/>
                  </a:lnTo>
                  <a:close/>
                </a:path>
                <a:path w="348614" h="132079">
                  <a:moveTo>
                    <a:pt x="291464" y="35509"/>
                  </a:moveTo>
                  <a:lnTo>
                    <a:pt x="235203" y="35509"/>
                  </a:lnTo>
                  <a:lnTo>
                    <a:pt x="235203" y="45643"/>
                  </a:lnTo>
                  <a:lnTo>
                    <a:pt x="291464" y="45643"/>
                  </a:lnTo>
                  <a:lnTo>
                    <a:pt x="291464" y="35509"/>
                  </a:lnTo>
                  <a:close/>
                </a:path>
                <a:path w="348614" h="132079">
                  <a:moveTo>
                    <a:pt x="287019" y="0"/>
                  </a:moveTo>
                  <a:lnTo>
                    <a:pt x="281050" y="0"/>
                  </a:lnTo>
                  <a:lnTo>
                    <a:pt x="267069" y="1665"/>
                  </a:lnTo>
                  <a:lnTo>
                    <a:pt x="257111" y="6659"/>
                  </a:lnTo>
                  <a:lnTo>
                    <a:pt x="251154" y="14975"/>
                  </a:lnTo>
                  <a:lnTo>
                    <a:pt x="249174" y="26606"/>
                  </a:lnTo>
                  <a:lnTo>
                    <a:pt x="249174" y="35509"/>
                  </a:lnTo>
                  <a:lnTo>
                    <a:pt x="266953" y="35509"/>
                  </a:lnTo>
                  <a:lnTo>
                    <a:pt x="266953" y="19430"/>
                  </a:lnTo>
                  <a:lnTo>
                    <a:pt x="267969" y="15493"/>
                  </a:lnTo>
                  <a:lnTo>
                    <a:pt x="272288" y="11175"/>
                  </a:lnTo>
                  <a:lnTo>
                    <a:pt x="276225" y="10159"/>
                  </a:lnTo>
                  <a:lnTo>
                    <a:pt x="301370" y="10159"/>
                  </a:lnTo>
                  <a:lnTo>
                    <a:pt x="301370" y="2285"/>
                  </a:lnTo>
                  <a:lnTo>
                    <a:pt x="293877" y="761"/>
                  </a:lnTo>
                  <a:lnTo>
                    <a:pt x="287019" y="0"/>
                  </a:lnTo>
                  <a:close/>
                </a:path>
                <a:path w="348614" h="132079">
                  <a:moveTo>
                    <a:pt x="301370" y="10159"/>
                  </a:moveTo>
                  <a:lnTo>
                    <a:pt x="287019" y="10159"/>
                  </a:lnTo>
                  <a:lnTo>
                    <a:pt x="293369" y="11175"/>
                  </a:lnTo>
                  <a:lnTo>
                    <a:pt x="301370" y="13080"/>
                  </a:lnTo>
                  <a:lnTo>
                    <a:pt x="301370" y="10159"/>
                  </a:lnTo>
                  <a:close/>
                </a:path>
                <a:path w="348614" h="132079">
                  <a:moveTo>
                    <a:pt x="348488" y="1777"/>
                  </a:moveTo>
                  <a:lnTo>
                    <a:pt x="312800" y="1777"/>
                  </a:lnTo>
                  <a:lnTo>
                    <a:pt x="312800" y="130124"/>
                  </a:lnTo>
                  <a:lnTo>
                    <a:pt x="348488" y="130124"/>
                  </a:lnTo>
                  <a:lnTo>
                    <a:pt x="348488" y="119989"/>
                  </a:lnTo>
                  <a:lnTo>
                    <a:pt x="328421" y="119989"/>
                  </a:lnTo>
                  <a:lnTo>
                    <a:pt x="328421" y="11937"/>
                  </a:lnTo>
                  <a:lnTo>
                    <a:pt x="348488" y="11937"/>
                  </a:lnTo>
                  <a:lnTo>
                    <a:pt x="348488" y="17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77536" y="8764651"/>
              <a:ext cx="1423670" cy="137160"/>
            </a:xfrm>
            <a:custGeom>
              <a:avLst/>
              <a:gdLst/>
              <a:ahLst/>
              <a:cxnLst/>
              <a:rect l="l" t="t" r="r" b="b"/>
              <a:pathLst>
                <a:path w="1423670" h="137159">
                  <a:moveTo>
                    <a:pt x="38354" y="0"/>
                  </a:moveTo>
                  <a:lnTo>
                    <a:pt x="0" y="0"/>
                  </a:lnTo>
                  <a:lnTo>
                    <a:pt x="7620" y="37147"/>
                  </a:lnTo>
                  <a:lnTo>
                    <a:pt x="30607" y="37147"/>
                  </a:lnTo>
                  <a:lnTo>
                    <a:pt x="38354" y="0"/>
                  </a:lnTo>
                  <a:close/>
                </a:path>
                <a:path w="1423670" h="137159">
                  <a:moveTo>
                    <a:pt x="86868" y="6731"/>
                  </a:moveTo>
                  <a:lnTo>
                    <a:pt x="70612" y="6731"/>
                  </a:lnTo>
                  <a:lnTo>
                    <a:pt x="70612" y="108077"/>
                  </a:lnTo>
                  <a:lnTo>
                    <a:pt x="86868" y="108077"/>
                  </a:lnTo>
                  <a:lnTo>
                    <a:pt x="86868" y="6731"/>
                  </a:lnTo>
                  <a:close/>
                </a:path>
                <a:path w="1423670" h="137159">
                  <a:moveTo>
                    <a:pt x="185547" y="108077"/>
                  </a:moveTo>
                  <a:lnTo>
                    <a:pt x="185496" y="47688"/>
                  </a:lnTo>
                  <a:lnTo>
                    <a:pt x="183946" y="43726"/>
                  </a:lnTo>
                  <a:lnTo>
                    <a:pt x="183388" y="42291"/>
                  </a:lnTo>
                  <a:lnTo>
                    <a:pt x="174752" y="34124"/>
                  </a:lnTo>
                  <a:lnTo>
                    <a:pt x="168910" y="32080"/>
                  </a:lnTo>
                  <a:lnTo>
                    <a:pt x="161671" y="32080"/>
                  </a:lnTo>
                  <a:lnTo>
                    <a:pt x="153238" y="33058"/>
                  </a:lnTo>
                  <a:lnTo>
                    <a:pt x="145491" y="35991"/>
                  </a:lnTo>
                  <a:lnTo>
                    <a:pt x="138430" y="40868"/>
                  </a:lnTo>
                  <a:lnTo>
                    <a:pt x="132080" y="47688"/>
                  </a:lnTo>
                  <a:lnTo>
                    <a:pt x="132080" y="33731"/>
                  </a:lnTo>
                  <a:lnTo>
                    <a:pt x="116840" y="33731"/>
                  </a:lnTo>
                  <a:lnTo>
                    <a:pt x="116840" y="108077"/>
                  </a:lnTo>
                  <a:lnTo>
                    <a:pt x="132080" y="108077"/>
                  </a:lnTo>
                  <a:lnTo>
                    <a:pt x="132080" y="59944"/>
                  </a:lnTo>
                  <a:lnTo>
                    <a:pt x="138366" y="52857"/>
                  </a:lnTo>
                  <a:lnTo>
                    <a:pt x="144856" y="47790"/>
                  </a:lnTo>
                  <a:lnTo>
                    <a:pt x="145059" y="47688"/>
                  </a:lnTo>
                  <a:lnTo>
                    <a:pt x="151561" y="44742"/>
                  </a:lnTo>
                  <a:lnTo>
                    <a:pt x="158496" y="43726"/>
                  </a:lnTo>
                  <a:lnTo>
                    <a:pt x="162687" y="43726"/>
                  </a:lnTo>
                  <a:lnTo>
                    <a:pt x="165735" y="44894"/>
                  </a:lnTo>
                  <a:lnTo>
                    <a:pt x="167513" y="47244"/>
                  </a:lnTo>
                  <a:lnTo>
                    <a:pt x="169418" y="49593"/>
                  </a:lnTo>
                  <a:lnTo>
                    <a:pt x="170307" y="53530"/>
                  </a:lnTo>
                  <a:lnTo>
                    <a:pt x="170307" y="108077"/>
                  </a:lnTo>
                  <a:lnTo>
                    <a:pt x="185547" y="108077"/>
                  </a:lnTo>
                  <a:close/>
                </a:path>
                <a:path w="1423670" h="137159">
                  <a:moveTo>
                    <a:pt x="283591" y="0"/>
                  </a:moveTo>
                  <a:lnTo>
                    <a:pt x="268351" y="0"/>
                  </a:lnTo>
                  <a:lnTo>
                    <a:pt x="268351" y="42214"/>
                  </a:lnTo>
                  <a:lnTo>
                    <a:pt x="268351" y="51460"/>
                  </a:lnTo>
                  <a:lnTo>
                    <a:pt x="268351" y="85686"/>
                  </a:lnTo>
                  <a:lnTo>
                    <a:pt x="262216" y="91059"/>
                  </a:lnTo>
                  <a:lnTo>
                    <a:pt x="256044" y="94881"/>
                  </a:lnTo>
                  <a:lnTo>
                    <a:pt x="249783" y="97180"/>
                  </a:lnTo>
                  <a:lnTo>
                    <a:pt x="243459" y="97942"/>
                  </a:lnTo>
                  <a:lnTo>
                    <a:pt x="234950" y="96316"/>
                  </a:lnTo>
                  <a:lnTo>
                    <a:pt x="228879" y="91427"/>
                  </a:lnTo>
                  <a:lnTo>
                    <a:pt x="225234" y="83273"/>
                  </a:lnTo>
                  <a:lnTo>
                    <a:pt x="224028" y="71856"/>
                  </a:lnTo>
                  <a:lnTo>
                    <a:pt x="224028" y="62407"/>
                  </a:lnTo>
                  <a:lnTo>
                    <a:pt x="225933" y="55105"/>
                  </a:lnTo>
                  <a:lnTo>
                    <a:pt x="233553" y="44792"/>
                  </a:lnTo>
                  <a:lnTo>
                    <a:pt x="238887" y="42214"/>
                  </a:lnTo>
                  <a:lnTo>
                    <a:pt x="252984" y="42214"/>
                  </a:lnTo>
                  <a:lnTo>
                    <a:pt x="260477" y="45300"/>
                  </a:lnTo>
                  <a:lnTo>
                    <a:pt x="268351" y="51460"/>
                  </a:lnTo>
                  <a:lnTo>
                    <a:pt x="268351" y="42214"/>
                  </a:lnTo>
                  <a:lnTo>
                    <a:pt x="263131" y="37782"/>
                  </a:lnTo>
                  <a:lnTo>
                    <a:pt x="257251" y="34620"/>
                  </a:lnTo>
                  <a:lnTo>
                    <a:pt x="250723" y="32715"/>
                  </a:lnTo>
                  <a:lnTo>
                    <a:pt x="243586" y="32080"/>
                  </a:lnTo>
                  <a:lnTo>
                    <a:pt x="235889" y="32791"/>
                  </a:lnTo>
                  <a:lnTo>
                    <a:pt x="208381" y="64414"/>
                  </a:lnTo>
                  <a:lnTo>
                    <a:pt x="207772" y="73228"/>
                  </a:lnTo>
                  <a:lnTo>
                    <a:pt x="208292" y="81267"/>
                  </a:lnTo>
                  <a:lnTo>
                    <a:pt x="240284" y="109791"/>
                  </a:lnTo>
                  <a:lnTo>
                    <a:pt x="249097" y="108813"/>
                  </a:lnTo>
                  <a:lnTo>
                    <a:pt x="256692" y="105879"/>
                  </a:lnTo>
                  <a:lnTo>
                    <a:pt x="263105" y="100977"/>
                  </a:lnTo>
                  <a:lnTo>
                    <a:pt x="265417" y="97942"/>
                  </a:lnTo>
                  <a:lnTo>
                    <a:pt x="268351" y="94107"/>
                  </a:lnTo>
                  <a:lnTo>
                    <a:pt x="268351" y="108077"/>
                  </a:lnTo>
                  <a:lnTo>
                    <a:pt x="283591" y="108077"/>
                  </a:lnTo>
                  <a:lnTo>
                    <a:pt x="283591" y="94107"/>
                  </a:lnTo>
                  <a:lnTo>
                    <a:pt x="283591" y="0"/>
                  </a:lnTo>
                  <a:close/>
                </a:path>
                <a:path w="1423670" h="137159">
                  <a:moveTo>
                    <a:pt x="379730" y="33731"/>
                  </a:moveTo>
                  <a:lnTo>
                    <a:pt x="364490" y="33731"/>
                  </a:lnTo>
                  <a:lnTo>
                    <a:pt x="364490" y="81927"/>
                  </a:lnTo>
                  <a:lnTo>
                    <a:pt x="358190" y="89027"/>
                  </a:lnTo>
                  <a:lnTo>
                    <a:pt x="351663" y="94107"/>
                  </a:lnTo>
                  <a:lnTo>
                    <a:pt x="344995" y="97142"/>
                  </a:lnTo>
                  <a:lnTo>
                    <a:pt x="338074" y="98145"/>
                  </a:lnTo>
                  <a:lnTo>
                    <a:pt x="333883" y="98145"/>
                  </a:lnTo>
                  <a:lnTo>
                    <a:pt x="330835" y="96977"/>
                  </a:lnTo>
                  <a:lnTo>
                    <a:pt x="328930" y="94627"/>
                  </a:lnTo>
                  <a:lnTo>
                    <a:pt x="327152" y="92278"/>
                  </a:lnTo>
                  <a:lnTo>
                    <a:pt x="326263" y="88315"/>
                  </a:lnTo>
                  <a:lnTo>
                    <a:pt x="326263" y="33731"/>
                  </a:lnTo>
                  <a:lnTo>
                    <a:pt x="311023" y="33731"/>
                  </a:lnTo>
                  <a:lnTo>
                    <a:pt x="311035" y="94107"/>
                  </a:lnTo>
                  <a:lnTo>
                    <a:pt x="313182" y="99580"/>
                  </a:lnTo>
                  <a:lnTo>
                    <a:pt x="321818" y="107746"/>
                  </a:lnTo>
                  <a:lnTo>
                    <a:pt x="327660" y="109791"/>
                  </a:lnTo>
                  <a:lnTo>
                    <a:pt x="335026" y="109791"/>
                  </a:lnTo>
                  <a:lnTo>
                    <a:pt x="343306" y="108813"/>
                  </a:lnTo>
                  <a:lnTo>
                    <a:pt x="350989" y="105879"/>
                  </a:lnTo>
                  <a:lnTo>
                    <a:pt x="358063" y="100977"/>
                  </a:lnTo>
                  <a:lnTo>
                    <a:pt x="360705" y="98145"/>
                  </a:lnTo>
                  <a:lnTo>
                    <a:pt x="364490" y="94107"/>
                  </a:lnTo>
                  <a:lnTo>
                    <a:pt x="364490" y="108077"/>
                  </a:lnTo>
                  <a:lnTo>
                    <a:pt x="379730" y="108077"/>
                  </a:lnTo>
                  <a:lnTo>
                    <a:pt x="379730" y="94107"/>
                  </a:lnTo>
                  <a:lnTo>
                    <a:pt x="379730" y="33731"/>
                  </a:lnTo>
                  <a:close/>
                </a:path>
                <a:path w="1423670" h="137159">
                  <a:moveTo>
                    <a:pt x="462788" y="82245"/>
                  </a:moveTo>
                  <a:lnTo>
                    <a:pt x="461137" y="77939"/>
                  </a:lnTo>
                  <a:lnTo>
                    <a:pt x="457581" y="74498"/>
                  </a:lnTo>
                  <a:lnTo>
                    <a:pt x="454152" y="71056"/>
                  </a:lnTo>
                  <a:lnTo>
                    <a:pt x="448310" y="67779"/>
                  </a:lnTo>
                  <a:lnTo>
                    <a:pt x="425196" y="59143"/>
                  </a:lnTo>
                  <a:lnTo>
                    <a:pt x="421513" y="55727"/>
                  </a:lnTo>
                  <a:lnTo>
                    <a:pt x="421513" y="48793"/>
                  </a:lnTo>
                  <a:lnTo>
                    <a:pt x="422795" y="46482"/>
                  </a:lnTo>
                  <a:lnTo>
                    <a:pt x="428117" y="43078"/>
                  </a:lnTo>
                  <a:lnTo>
                    <a:pt x="431673" y="42214"/>
                  </a:lnTo>
                  <a:lnTo>
                    <a:pt x="441198" y="42214"/>
                  </a:lnTo>
                  <a:lnTo>
                    <a:pt x="447929" y="43332"/>
                  </a:lnTo>
                  <a:lnTo>
                    <a:pt x="456438" y="45567"/>
                  </a:lnTo>
                  <a:lnTo>
                    <a:pt x="456438" y="42214"/>
                  </a:lnTo>
                  <a:lnTo>
                    <a:pt x="456438" y="34340"/>
                  </a:lnTo>
                  <a:lnTo>
                    <a:pt x="446405" y="32651"/>
                  </a:lnTo>
                  <a:lnTo>
                    <a:pt x="440563" y="32080"/>
                  </a:lnTo>
                  <a:lnTo>
                    <a:pt x="426847" y="32080"/>
                  </a:lnTo>
                  <a:lnTo>
                    <a:pt x="419735" y="33947"/>
                  </a:lnTo>
                  <a:lnTo>
                    <a:pt x="414655" y="37668"/>
                  </a:lnTo>
                  <a:lnTo>
                    <a:pt x="409448" y="41389"/>
                  </a:lnTo>
                  <a:lnTo>
                    <a:pt x="406781" y="46482"/>
                  </a:lnTo>
                  <a:lnTo>
                    <a:pt x="406781" y="52959"/>
                  </a:lnTo>
                  <a:lnTo>
                    <a:pt x="443484" y="80213"/>
                  </a:lnTo>
                  <a:lnTo>
                    <a:pt x="447548" y="84023"/>
                  </a:lnTo>
                  <a:lnTo>
                    <a:pt x="447548" y="91782"/>
                  </a:lnTo>
                  <a:lnTo>
                    <a:pt x="446151" y="94411"/>
                  </a:lnTo>
                  <a:lnTo>
                    <a:pt x="440309" y="98602"/>
                  </a:lnTo>
                  <a:lnTo>
                    <a:pt x="436753" y="99656"/>
                  </a:lnTo>
                  <a:lnTo>
                    <a:pt x="432308" y="99656"/>
                  </a:lnTo>
                  <a:lnTo>
                    <a:pt x="426542" y="99250"/>
                  </a:lnTo>
                  <a:lnTo>
                    <a:pt x="420306" y="98018"/>
                  </a:lnTo>
                  <a:lnTo>
                    <a:pt x="413588" y="95961"/>
                  </a:lnTo>
                  <a:lnTo>
                    <a:pt x="406400" y="93078"/>
                  </a:lnTo>
                  <a:lnTo>
                    <a:pt x="406400" y="105473"/>
                  </a:lnTo>
                  <a:lnTo>
                    <a:pt x="413562" y="107365"/>
                  </a:lnTo>
                  <a:lnTo>
                    <a:pt x="420179" y="108712"/>
                  </a:lnTo>
                  <a:lnTo>
                    <a:pt x="426212" y="109524"/>
                  </a:lnTo>
                  <a:lnTo>
                    <a:pt x="431673" y="109791"/>
                  </a:lnTo>
                  <a:lnTo>
                    <a:pt x="440817" y="109791"/>
                  </a:lnTo>
                  <a:lnTo>
                    <a:pt x="448310" y="107683"/>
                  </a:lnTo>
                  <a:lnTo>
                    <a:pt x="454025" y="103492"/>
                  </a:lnTo>
                  <a:lnTo>
                    <a:pt x="459346" y="99656"/>
                  </a:lnTo>
                  <a:lnTo>
                    <a:pt x="459867" y="99288"/>
                  </a:lnTo>
                  <a:lnTo>
                    <a:pt x="462788" y="93929"/>
                  </a:lnTo>
                  <a:lnTo>
                    <a:pt x="462788" y="82245"/>
                  </a:lnTo>
                  <a:close/>
                </a:path>
                <a:path w="1423670" h="137159">
                  <a:moveTo>
                    <a:pt x="526542" y="33731"/>
                  </a:moveTo>
                  <a:lnTo>
                    <a:pt x="504571" y="33731"/>
                  </a:lnTo>
                  <a:lnTo>
                    <a:pt x="504571" y="18923"/>
                  </a:lnTo>
                  <a:lnTo>
                    <a:pt x="489331" y="20193"/>
                  </a:lnTo>
                  <a:lnTo>
                    <a:pt x="489331" y="33731"/>
                  </a:lnTo>
                  <a:lnTo>
                    <a:pt x="478790" y="33731"/>
                  </a:lnTo>
                  <a:lnTo>
                    <a:pt x="478790" y="43865"/>
                  </a:lnTo>
                  <a:lnTo>
                    <a:pt x="489331" y="43865"/>
                  </a:lnTo>
                  <a:lnTo>
                    <a:pt x="489432" y="94792"/>
                  </a:lnTo>
                  <a:lnTo>
                    <a:pt x="491490" y="99974"/>
                  </a:lnTo>
                  <a:lnTo>
                    <a:pt x="500126" y="107823"/>
                  </a:lnTo>
                  <a:lnTo>
                    <a:pt x="506222" y="109791"/>
                  </a:lnTo>
                  <a:lnTo>
                    <a:pt x="517398" y="109791"/>
                  </a:lnTo>
                  <a:lnTo>
                    <a:pt x="521462" y="109220"/>
                  </a:lnTo>
                  <a:lnTo>
                    <a:pt x="526161" y="108077"/>
                  </a:lnTo>
                  <a:lnTo>
                    <a:pt x="526161" y="99656"/>
                  </a:lnTo>
                  <a:lnTo>
                    <a:pt x="526161" y="98767"/>
                  </a:lnTo>
                  <a:lnTo>
                    <a:pt x="523240" y="99364"/>
                  </a:lnTo>
                  <a:lnTo>
                    <a:pt x="520827" y="99656"/>
                  </a:lnTo>
                  <a:lnTo>
                    <a:pt x="509270" y="99656"/>
                  </a:lnTo>
                  <a:lnTo>
                    <a:pt x="504571" y="94792"/>
                  </a:lnTo>
                  <a:lnTo>
                    <a:pt x="504571" y="43865"/>
                  </a:lnTo>
                  <a:lnTo>
                    <a:pt x="526542" y="43865"/>
                  </a:lnTo>
                  <a:lnTo>
                    <a:pt x="526542" y="33731"/>
                  </a:lnTo>
                  <a:close/>
                </a:path>
                <a:path w="1423670" h="137159">
                  <a:moveTo>
                    <a:pt x="592963" y="32423"/>
                  </a:moveTo>
                  <a:lnTo>
                    <a:pt x="591312" y="32194"/>
                  </a:lnTo>
                  <a:lnTo>
                    <a:pt x="589661" y="32080"/>
                  </a:lnTo>
                  <a:lnTo>
                    <a:pt x="588137" y="32080"/>
                  </a:lnTo>
                  <a:lnTo>
                    <a:pt x="580059" y="33058"/>
                  </a:lnTo>
                  <a:lnTo>
                    <a:pt x="572985" y="35991"/>
                  </a:lnTo>
                  <a:lnTo>
                    <a:pt x="566915" y="40868"/>
                  </a:lnTo>
                  <a:lnTo>
                    <a:pt x="561848" y="47688"/>
                  </a:lnTo>
                  <a:lnTo>
                    <a:pt x="561848" y="33731"/>
                  </a:lnTo>
                  <a:lnTo>
                    <a:pt x="546608" y="33731"/>
                  </a:lnTo>
                  <a:lnTo>
                    <a:pt x="546608" y="108077"/>
                  </a:lnTo>
                  <a:lnTo>
                    <a:pt x="561848" y="108077"/>
                  </a:lnTo>
                  <a:lnTo>
                    <a:pt x="561848" y="59105"/>
                  </a:lnTo>
                  <a:lnTo>
                    <a:pt x="567004" y="52476"/>
                  </a:lnTo>
                  <a:lnTo>
                    <a:pt x="572782" y="47726"/>
                  </a:lnTo>
                  <a:lnTo>
                    <a:pt x="579145" y="44881"/>
                  </a:lnTo>
                  <a:lnTo>
                    <a:pt x="586105" y="43929"/>
                  </a:lnTo>
                  <a:lnTo>
                    <a:pt x="588010" y="43929"/>
                  </a:lnTo>
                  <a:lnTo>
                    <a:pt x="590423" y="44323"/>
                  </a:lnTo>
                  <a:lnTo>
                    <a:pt x="592963" y="45097"/>
                  </a:lnTo>
                  <a:lnTo>
                    <a:pt x="592963" y="43929"/>
                  </a:lnTo>
                  <a:lnTo>
                    <a:pt x="592963" y="32423"/>
                  </a:lnTo>
                  <a:close/>
                </a:path>
                <a:path w="1423670" h="137159">
                  <a:moveTo>
                    <a:pt x="625856" y="33731"/>
                  </a:moveTo>
                  <a:lnTo>
                    <a:pt x="610616" y="33731"/>
                  </a:lnTo>
                  <a:lnTo>
                    <a:pt x="610616" y="108077"/>
                  </a:lnTo>
                  <a:lnTo>
                    <a:pt x="625856" y="108077"/>
                  </a:lnTo>
                  <a:lnTo>
                    <a:pt x="625856" y="33731"/>
                  </a:lnTo>
                  <a:close/>
                </a:path>
                <a:path w="1423670" h="137159">
                  <a:moveTo>
                    <a:pt x="625856" y="6731"/>
                  </a:moveTo>
                  <a:lnTo>
                    <a:pt x="610616" y="6731"/>
                  </a:lnTo>
                  <a:lnTo>
                    <a:pt x="610616" y="20193"/>
                  </a:lnTo>
                  <a:lnTo>
                    <a:pt x="625856" y="20193"/>
                  </a:lnTo>
                  <a:lnTo>
                    <a:pt x="625856" y="6731"/>
                  </a:lnTo>
                  <a:close/>
                </a:path>
                <a:path w="1423670" h="137159">
                  <a:moveTo>
                    <a:pt x="724662" y="107594"/>
                  </a:moveTo>
                  <a:lnTo>
                    <a:pt x="723671" y="100406"/>
                  </a:lnTo>
                  <a:lnTo>
                    <a:pt x="723646" y="100139"/>
                  </a:lnTo>
                  <a:lnTo>
                    <a:pt x="722376" y="100317"/>
                  </a:lnTo>
                  <a:lnTo>
                    <a:pt x="721360" y="100406"/>
                  </a:lnTo>
                  <a:lnTo>
                    <a:pt x="715391" y="100406"/>
                  </a:lnTo>
                  <a:lnTo>
                    <a:pt x="714095" y="98628"/>
                  </a:lnTo>
                  <a:lnTo>
                    <a:pt x="712597" y="96558"/>
                  </a:lnTo>
                  <a:lnTo>
                    <a:pt x="712597" y="71932"/>
                  </a:lnTo>
                  <a:lnTo>
                    <a:pt x="712597" y="47307"/>
                  </a:lnTo>
                  <a:lnTo>
                    <a:pt x="710692" y="42214"/>
                  </a:lnTo>
                  <a:lnTo>
                    <a:pt x="710438" y="41503"/>
                  </a:lnTo>
                  <a:lnTo>
                    <a:pt x="701548" y="33972"/>
                  </a:lnTo>
                  <a:lnTo>
                    <a:pt x="694690" y="32080"/>
                  </a:lnTo>
                  <a:lnTo>
                    <a:pt x="685292" y="32080"/>
                  </a:lnTo>
                  <a:lnTo>
                    <a:pt x="678408" y="32435"/>
                  </a:lnTo>
                  <a:lnTo>
                    <a:pt x="671283" y="33477"/>
                  </a:lnTo>
                  <a:lnTo>
                    <a:pt x="663930" y="35204"/>
                  </a:lnTo>
                  <a:lnTo>
                    <a:pt x="656336" y="37630"/>
                  </a:lnTo>
                  <a:lnTo>
                    <a:pt x="656336" y="48793"/>
                  </a:lnTo>
                  <a:lnTo>
                    <a:pt x="663219" y="45923"/>
                  </a:lnTo>
                  <a:lnTo>
                    <a:pt x="669785" y="43865"/>
                  </a:lnTo>
                  <a:lnTo>
                    <a:pt x="676084" y="42633"/>
                  </a:lnTo>
                  <a:lnTo>
                    <a:pt x="682117" y="42214"/>
                  </a:lnTo>
                  <a:lnTo>
                    <a:pt x="692277" y="42214"/>
                  </a:lnTo>
                  <a:lnTo>
                    <a:pt x="697357" y="46532"/>
                  </a:lnTo>
                  <a:lnTo>
                    <a:pt x="697357" y="64122"/>
                  </a:lnTo>
                  <a:lnTo>
                    <a:pt x="697357" y="72072"/>
                  </a:lnTo>
                  <a:lnTo>
                    <a:pt x="697357" y="91300"/>
                  </a:lnTo>
                  <a:lnTo>
                    <a:pt x="690499" y="96278"/>
                  </a:lnTo>
                  <a:lnTo>
                    <a:pt x="683895" y="98767"/>
                  </a:lnTo>
                  <a:lnTo>
                    <a:pt x="673862" y="98767"/>
                  </a:lnTo>
                  <a:lnTo>
                    <a:pt x="670814" y="97650"/>
                  </a:lnTo>
                  <a:lnTo>
                    <a:pt x="668147" y="95415"/>
                  </a:lnTo>
                  <a:lnTo>
                    <a:pt x="665607" y="93179"/>
                  </a:lnTo>
                  <a:lnTo>
                    <a:pt x="664337" y="90436"/>
                  </a:lnTo>
                  <a:lnTo>
                    <a:pt x="664337" y="82588"/>
                  </a:lnTo>
                  <a:lnTo>
                    <a:pt x="666877" y="78892"/>
                  </a:lnTo>
                  <a:lnTo>
                    <a:pt x="677291" y="73317"/>
                  </a:lnTo>
                  <a:lnTo>
                    <a:pt x="684022" y="71932"/>
                  </a:lnTo>
                  <a:lnTo>
                    <a:pt x="692531" y="71932"/>
                  </a:lnTo>
                  <a:lnTo>
                    <a:pt x="697357" y="72072"/>
                  </a:lnTo>
                  <a:lnTo>
                    <a:pt x="697357" y="64122"/>
                  </a:lnTo>
                  <a:lnTo>
                    <a:pt x="693801" y="64122"/>
                  </a:lnTo>
                  <a:lnTo>
                    <a:pt x="683653" y="64541"/>
                  </a:lnTo>
                  <a:lnTo>
                    <a:pt x="649097" y="81267"/>
                  </a:lnTo>
                  <a:lnTo>
                    <a:pt x="649160" y="95415"/>
                  </a:lnTo>
                  <a:lnTo>
                    <a:pt x="651383" y="100152"/>
                  </a:lnTo>
                  <a:lnTo>
                    <a:pt x="660527" y="107861"/>
                  </a:lnTo>
                  <a:lnTo>
                    <a:pt x="666369" y="109791"/>
                  </a:lnTo>
                  <a:lnTo>
                    <a:pt x="673227" y="109791"/>
                  </a:lnTo>
                  <a:lnTo>
                    <a:pt x="679653" y="109105"/>
                  </a:lnTo>
                  <a:lnTo>
                    <a:pt x="686193" y="107010"/>
                  </a:lnTo>
                  <a:lnTo>
                    <a:pt x="692848" y="103517"/>
                  </a:lnTo>
                  <a:lnTo>
                    <a:pt x="699439" y="98767"/>
                  </a:lnTo>
                  <a:lnTo>
                    <a:pt x="699643" y="98628"/>
                  </a:lnTo>
                  <a:lnTo>
                    <a:pt x="701675" y="106070"/>
                  </a:lnTo>
                  <a:lnTo>
                    <a:pt x="706120" y="109791"/>
                  </a:lnTo>
                  <a:lnTo>
                    <a:pt x="717423" y="109791"/>
                  </a:lnTo>
                  <a:lnTo>
                    <a:pt x="721233" y="109054"/>
                  </a:lnTo>
                  <a:lnTo>
                    <a:pt x="724662" y="107594"/>
                  </a:lnTo>
                  <a:close/>
                </a:path>
                <a:path w="1423670" h="137159">
                  <a:moveTo>
                    <a:pt x="756920" y="0"/>
                  </a:moveTo>
                  <a:lnTo>
                    <a:pt x="741680" y="0"/>
                  </a:lnTo>
                  <a:lnTo>
                    <a:pt x="741680" y="108077"/>
                  </a:lnTo>
                  <a:lnTo>
                    <a:pt x="756920" y="108077"/>
                  </a:lnTo>
                  <a:lnTo>
                    <a:pt x="756920" y="0"/>
                  </a:lnTo>
                  <a:close/>
                </a:path>
                <a:path w="1423670" h="137159">
                  <a:moveTo>
                    <a:pt x="933069" y="90551"/>
                  </a:moveTo>
                  <a:lnTo>
                    <a:pt x="925385" y="94424"/>
                  </a:lnTo>
                  <a:lnTo>
                    <a:pt x="917981" y="97180"/>
                  </a:lnTo>
                  <a:lnTo>
                    <a:pt x="910805" y="98831"/>
                  </a:lnTo>
                  <a:lnTo>
                    <a:pt x="903859" y="99377"/>
                  </a:lnTo>
                  <a:lnTo>
                    <a:pt x="896353" y="98691"/>
                  </a:lnTo>
                  <a:lnTo>
                    <a:pt x="870153" y="66827"/>
                  </a:lnTo>
                  <a:lnTo>
                    <a:pt x="869569" y="57619"/>
                  </a:lnTo>
                  <a:lnTo>
                    <a:pt x="870102" y="48031"/>
                  </a:lnTo>
                  <a:lnTo>
                    <a:pt x="895070" y="15684"/>
                  </a:lnTo>
                  <a:lnTo>
                    <a:pt x="902462" y="14986"/>
                  </a:lnTo>
                  <a:lnTo>
                    <a:pt x="908367" y="15443"/>
                  </a:lnTo>
                  <a:lnTo>
                    <a:pt x="915416" y="16789"/>
                  </a:lnTo>
                  <a:lnTo>
                    <a:pt x="923607" y="19011"/>
                  </a:lnTo>
                  <a:lnTo>
                    <a:pt x="932942" y="22098"/>
                  </a:lnTo>
                  <a:lnTo>
                    <a:pt x="932942" y="14986"/>
                  </a:lnTo>
                  <a:lnTo>
                    <a:pt x="902716" y="4191"/>
                  </a:lnTo>
                  <a:lnTo>
                    <a:pt x="892009" y="5080"/>
                  </a:lnTo>
                  <a:lnTo>
                    <a:pt x="858215" y="34963"/>
                  </a:lnTo>
                  <a:lnTo>
                    <a:pt x="855091" y="57480"/>
                  </a:lnTo>
                  <a:lnTo>
                    <a:pt x="855853" y="69494"/>
                  </a:lnTo>
                  <a:lnTo>
                    <a:pt x="882154" y="107149"/>
                  </a:lnTo>
                  <a:lnTo>
                    <a:pt x="901954" y="110604"/>
                  </a:lnTo>
                  <a:lnTo>
                    <a:pt x="910259" y="110121"/>
                  </a:lnTo>
                  <a:lnTo>
                    <a:pt x="918222" y="108673"/>
                  </a:lnTo>
                  <a:lnTo>
                    <a:pt x="925830" y="106260"/>
                  </a:lnTo>
                  <a:lnTo>
                    <a:pt x="933069" y="102870"/>
                  </a:lnTo>
                  <a:lnTo>
                    <a:pt x="933069" y="99377"/>
                  </a:lnTo>
                  <a:lnTo>
                    <a:pt x="933069" y="90551"/>
                  </a:lnTo>
                  <a:close/>
                </a:path>
                <a:path w="1423670" h="137159">
                  <a:moveTo>
                    <a:pt x="1010158" y="107594"/>
                  </a:moveTo>
                  <a:lnTo>
                    <a:pt x="1009167" y="100406"/>
                  </a:lnTo>
                  <a:lnTo>
                    <a:pt x="1009142" y="100139"/>
                  </a:lnTo>
                  <a:lnTo>
                    <a:pt x="1008126" y="100317"/>
                  </a:lnTo>
                  <a:lnTo>
                    <a:pt x="1007237" y="100406"/>
                  </a:lnTo>
                  <a:lnTo>
                    <a:pt x="1002157" y="100406"/>
                  </a:lnTo>
                  <a:lnTo>
                    <a:pt x="1001153" y="98628"/>
                  </a:lnTo>
                  <a:lnTo>
                    <a:pt x="999998" y="96558"/>
                  </a:lnTo>
                  <a:lnTo>
                    <a:pt x="999998" y="71932"/>
                  </a:lnTo>
                  <a:lnTo>
                    <a:pt x="999998" y="47307"/>
                  </a:lnTo>
                  <a:lnTo>
                    <a:pt x="998321" y="42214"/>
                  </a:lnTo>
                  <a:lnTo>
                    <a:pt x="998093" y="41503"/>
                  </a:lnTo>
                  <a:lnTo>
                    <a:pt x="994295" y="37630"/>
                  </a:lnTo>
                  <a:lnTo>
                    <a:pt x="990600" y="33972"/>
                  </a:lnTo>
                  <a:lnTo>
                    <a:pt x="984885" y="32080"/>
                  </a:lnTo>
                  <a:lnTo>
                    <a:pt x="969391" y="32080"/>
                  </a:lnTo>
                  <a:lnTo>
                    <a:pt x="961263" y="33934"/>
                  </a:lnTo>
                  <a:lnTo>
                    <a:pt x="952627" y="37630"/>
                  </a:lnTo>
                  <a:lnTo>
                    <a:pt x="952627" y="48793"/>
                  </a:lnTo>
                  <a:lnTo>
                    <a:pt x="960501" y="44411"/>
                  </a:lnTo>
                  <a:lnTo>
                    <a:pt x="967740" y="42214"/>
                  </a:lnTo>
                  <a:lnTo>
                    <a:pt x="982853" y="42214"/>
                  </a:lnTo>
                  <a:lnTo>
                    <a:pt x="987171" y="46532"/>
                  </a:lnTo>
                  <a:lnTo>
                    <a:pt x="987171" y="64122"/>
                  </a:lnTo>
                  <a:lnTo>
                    <a:pt x="987171" y="72072"/>
                  </a:lnTo>
                  <a:lnTo>
                    <a:pt x="987171" y="91300"/>
                  </a:lnTo>
                  <a:lnTo>
                    <a:pt x="981329" y="96278"/>
                  </a:lnTo>
                  <a:lnTo>
                    <a:pt x="975868" y="98767"/>
                  </a:lnTo>
                  <a:lnTo>
                    <a:pt x="967359" y="98767"/>
                  </a:lnTo>
                  <a:lnTo>
                    <a:pt x="964692" y="97650"/>
                  </a:lnTo>
                  <a:lnTo>
                    <a:pt x="960374" y="93179"/>
                  </a:lnTo>
                  <a:lnTo>
                    <a:pt x="959358" y="90436"/>
                  </a:lnTo>
                  <a:lnTo>
                    <a:pt x="959358" y="82588"/>
                  </a:lnTo>
                  <a:lnTo>
                    <a:pt x="961517" y="78892"/>
                  </a:lnTo>
                  <a:lnTo>
                    <a:pt x="970153" y="73317"/>
                  </a:lnTo>
                  <a:lnTo>
                    <a:pt x="975995" y="71932"/>
                  </a:lnTo>
                  <a:lnTo>
                    <a:pt x="983107" y="71932"/>
                  </a:lnTo>
                  <a:lnTo>
                    <a:pt x="987171" y="72072"/>
                  </a:lnTo>
                  <a:lnTo>
                    <a:pt x="987171" y="64122"/>
                  </a:lnTo>
                  <a:lnTo>
                    <a:pt x="984123" y="64122"/>
                  </a:lnTo>
                  <a:lnTo>
                    <a:pt x="975575" y="64541"/>
                  </a:lnTo>
                  <a:lnTo>
                    <a:pt x="946531" y="81267"/>
                  </a:lnTo>
                  <a:lnTo>
                    <a:pt x="946531" y="95275"/>
                  </a:lnTo>
                  <a:lnTo>
                    <a:pt x="948436" y="100152"/>
                  </a:lnTo>
                  <a:lnTo>
                    <a:pt x="952246" y="104000"/>
                  </a:lnTo>
                  <a:lnTo>
                    <a:pt x="956183" y="107861"/>
                  </a:lnTo>
                  <a:lnTo>
                    <a:pt x="961009" y="109791"/>
                  </a:lnTo>
                  <a:lnTo>
                    <a:pt x="973963" y="109791"/>
                  </a:lnTo>
                  <a:lnTo>
                    <a:pt x="981329" y="106070"/>
                  </a:lnTo>
                  <a:lnTo>
                    <a:pt x="988923" y="98767"/>
                  </a:lnTo>
                  <a:lnTo>
                    <a:pt x="989076" y="98628"/>
                  </a:lnTo>
                  <a:lnTo>
                    <a:pt x="990727" y="106070"/>
                  </a:lnTo>
                  <a:lnTo>
                    <a:pt x="994537" y="109791"/>
                  </a:lnTo>
                  <a:lnTo>
                    <a:pt x="1003935" y="109791"/>
                  </a:lnTo>
                  <a:lnTo>
                    <a:pt x="1007237" y="109054"/>
                  </a:lnTo>
                  <a:lnTo>
                    <a:pt x="1010158" y="107594"/>
                  </a:lnTo>
                  <a:close/>
                </a:path>
                <a:path w="1423670" h="137159">
                  <a:moveTo>
                    <a:pt x="1057529" y="33731"/>
                  </a:moveTo>
                  <a:lnTo>
                    <a:pt x="1039114" y="33731"/>
                  </a:lnTo>
                  <a:lnTo>
                    <a:pt x="1039114" y="18923"/>
                  </a:lnTo>
                  <a:lnTo>
                    <a:pt x="1026287" y="20193"/>
                  </a:lnTo>
                  <a:lnTo>
                    <a:pt x="1026287" y="33731"/>
                  </a:lnTo>
                  <a:lnTo>
                    <a:pt x="1017397" y="33731"/>
                  </a:lnTo>
                  <a:lnTo>
                    <a:pt x="1017397" y="43865"/>
                  </a:lnTo>
                  <a:lnTo>
                    <a:pt x="1026287" y="43865"/>
                  </a:lnTo>
                  <a:lnTo>
                    <a:pt x="1026363" y="94792"/>
                  </a:lnTo>
                  <a:lnTo>
                    <a:pt x="1028065" y="99974"/>
                  </a:lnTo>
                  <a:lnTo>
                    <a:pt x="1035431" y="107823"/>
                  </a:lnTo>
                  <a:lnTo>
                    <a:pt x="1040511" y="109791"/>
                  </a:lnTo>
                  <a:lnTo>
                    <a:pt x="1049909" y="109791"/>
                  </a:lnTo>
                  <a:lnTo>
                    <a:pt x="1053338" y="109220"/>
                  </a:lnTo>
                  <a:lnTo>
                    <a:pt x="1057275" y="108077"/>
                  </a:lnTo>
                  <a:lnTo>
                    <a:pt x="1057275" y="99656"/>
                  </a:lnTo>
                  <a:lnTo>
                    <a:pt x="1057275" y="98767"/>
                  </a:lnTo>
                  <a:lnTo>
                    <a:pt x="1054862" y="99364"/>
                  </a:lnTo>
                  <a:lnTo>
                    <a:pt x="1052703" y="99656"/>
                  </a:lnTo>
                  <a:lnTo>
                    <a:pt x="1043051" y="99656"/>
                  </a:lnTo>
                  <a:lnTo>
                    <a:pt x="1039114" y="94792"/>
                  </a:lnTo>
                  <a:lnTo>
                    <a:pt x="1039114" y="43865"/>
                  </a:lnTo>
                  <a:lnTo>
                    <a:pt x="1057529" y="43865"/>
                  </a:lnTo>
                  <a:lnTo>
                    <a:pt x="1057529" y="33731"/>
                  </a:lnTo>
                  <a:close/>
                </a:path>
                <a:path w="1423670" h="137159">
                  <a:moveTo>
                    <a:pt x="1126617" y="68986"/>
                  </a:moveTo>
                  <a:lnTo>
                    <a:pt x="1126299" y="62966"/>
                  </a:lnTo>
                  <a:lnTo>
                    <a:pt x="1126185" y="60667"/>
                  </a:lnTo>
                  <a:lnTo>
                    <a:pt x="1124877" y="53340"/>
                  </a:lnTo>
                  <a:lnTo>
                    <a:pt x="1122705" y="47028"/>
                  </a:lnTo>
                  <a:lnTo>
                    <a:pt x="1119924" y="42214"/>
                  </a:lnTo>
                  <a:lnTo>
                    <a:pt x="1119632" y="41706"/>
                  </a:lnTo>
                  <a:lnTo>
                    <a:pt x="1114933" y="35293"/>
                  </a:lnTo>
                  <a:lnTo>
                    <a:pt x="1113790" y="34747"/>
                  </a:lnTo>
                  <a:lnTo>
                    <a:pt x="1113790" y="62966"/>
                  </a:lnTo>
                  <a:lnTo>
                    <a:pt x="1082548" y="62966"/>
                  </a:lnTo>
                  <a:lnTo>
                    <a:pt x="1084211" y="53898"/>
                  </a:lnTo>
                  <a:lnTo>
                    <a:pt x="1087513" y="47409"/>
                  </a:lnTo>
                  <a:lnTo>
                    <a:pt x="1092454" y="43522"/>
                  </a:lnTo>
                  <a:lnTo>
                    <a:pt x="1099058" y="42214"/>
                  </a:lnTo>
                  <a:lnTo>
                    <a:pt x="1105484" y="43522"/>
                  </a:lnTo>
                  <a:lnTo>
                    <a:pt x="1110081" y="47409"/>
                  </a:lnTo>
                  <a:lnTo>
                    <a:pt x="1112862" y="53898"/>
                  </a:lnTo>
                  <a:lnTo>
                    <a:pt x="1113790" y="62966"/>
                  </a:lnTo>
                  <a:lnTo>
                    <a:pt x="1113790" y="34747"/>
                  </a:lnTo>
                  <a:lnTo>
                    <a:pt x="1108329" y="32080"/>
                  </a:lnTo>
                  <a:lnTo>
                    <a:pt x="1090803" y="32080"/>
                  </a:lnTo>
                  <a:lnTo>
                    <a:pt x="1068959" y="70599"/>
                  </a:lnTo>
                  <a:lnTo>
                    <a:pt x="1069568" y="78892"/>
                  </a:lnTo>
                  <a:lnTo>
                    <a:pt x="1096810" y="109118"/>
                  </a:lnTo>
                  <a:lnTo>
                    <a:pt x="1104265" y="109791"/>
                  </a:lnTo>
                  <a:lnTo>
                    <a:pt x="1110361" y="109791"/>
                  </a:lnTo>
                  <a:lnTo>
                    <a:pt x="1117727" y="108419"/>
                  </a:lnTo>
                  <a:lnTo>
                    <a:pt x="1126363" y="105676"/>
                  </a:lnTo>
                  <a:lnTo>
                    <a:pt x="1126363" y="99517"/>
                  </a:lnTo>
                  <a:lnTo>
                    <a:pt x="1126363" y="94932"/>
                  </a:lnTo>
                  <a:lnTo>
                    <a:pt x="1118489" y="97993"/>
                  </a:lnTo>
                  <a:lnTo>
                    <a:pt x="1112012" y="99517"/>
                  </a:lnTo>
                  <a:lnTo>
                    <a:pt x="1106678" y="99517"/>
                  </a:lnTo>
                  <a:lnTo>
                    <a:pt x="1096911" y="97878"/>
                  </a:lnTo>
                  <a:lnTo>
                    <a:pt x="1089545" y="92913"/>
                  </a:lnTo>
                  <a:lnTo>
                    <a:pt x="1084580" y="84658"/>
                  </a:lnTo>
                  <a:lnTo>
                    <a:pt x="1082040" y="73088"/>
                  </a:lnTo>
                  <a:lnTo>
                    <a:pt x="1126617" y="73088"/>
                  </a:lnTo>
                  <a:lnTo>
                    <a:pt x="1126617" y="68986"/>
                  </a:lnTo>
                  <a:close/>
                </a:path>
                <a:path w="1423670" h="137159">
                  <a:moveTo>
                    <a:pt x="1205865" y="33731"/>
                  </a:moveTo>
                  <a:lnTo>
                    <a:pt x="1193038" y="33731"/>
                  </a:lnTo>
                  <a:lnTo>
                    <a:pt x="1193038" y="42214"/>
                  </a:lnTo>
                  <a:lnTo>
                    <a:pt x="1193038" y="51447"/>
                  </a:lnTo>
                  <a:lnTo>
                    <a:pt x="1193038" y="82283"/>
                  </a:lnTo>
                  <a:lnTo>
                    <a:pt x="1186561" y="90436"/>
                  </a:lnTo>
                  <a:lnTo>
                    <a:pt x="1179576" y="94526"/>
                  </a:lnTo>
                  <a:lnTo>
                    <a:pt x="1172083" y="94526"/>
                  </a:lnTo>
                  <a:lnTo>
                    <a:pt x="1164907" y="93014"/>
                  </a:lnTo>
                  <a:lnTo>
                    <a:pt x="1159789" y="88480"/>
                  </a:lnTo>
                  <a:lnTo>
                    <a:pt x="1156716" y="80911"/>
                  </a:lnTo>
                  <a:lnTo>
                    <a:pt x="1155700" y="70421"/>
                  </a:lnTo>
                  <a:lnTo>
                    <a:pt x="1155700" y="61518"/>
                  </a:lnTo>
                  <a:lnTo>
                    <a:pt x="1157478" y="54635"/>
                  </a:lnTo>
                  <a:lnTo>
                    <a:pt x="1164082" y="44704"/>
                  </a:lnTo>
                  <a:lnTo>
                    <a:pt x="1168781" y="42214"/>
                  </a:lnTo>
                  <a:lnTo>
                    <a:pt x="1181227" y="42214"/>
                  </a:lnTo>
                  <a:lnTo>
                    <a:pt x="1187450" y="45288"/>
                  </a:lnTo>
                  <a:lnTo>
                    <a:pt x="1193038" y="51447"/>
                  </a:lnTo>
                  <a:lnTo>
                    <a:pt x="1193038" y="42214"/>
                  </a:lnTo>
                  <a:lnTo>
                    <a:pt x="1187450" y="35458"/>
                  </a:lnTo>
                  <a:lnTo>
                    <a:pt x="1180592" y="32080"/>
                  </a:lnTo>
                  <a:lnTo>
                    <a:pt x="1163701" y="32080"/>
                  </a:lnTo>
                  <a:lnTo>
                    <a:pt x="1142111" y="70421"/>
                  </a:lnTo>
                  <a:lnTo>
                    <a:pt x="1142555" y="78282"/>
                  </a:lnTo>
                  <a:lnTo>
                    <a:pt x="1161288" y="106362"/>
                  </a:lnTo>
                  <a:lnTo>
                    <a:pt x="1174877" y="106362"/>
                  </a:lnTo>
                  <a:lnTo>
                    <a:pt x="1191374" y="94526"/>
                  </a:lnTo>
                  <a:lnTo>
                    <a:pt x="1193038" y="90754"/>
                  </a:lnTo>
                  <a:lnTo>
                    <a:pt x="1171448" y="126631"/>
                  </a:lnTo>
                  <a:lnTo>
                    <a:pt x="1164209" y="126631"/>
                  </a:lnTo>
                  <a:lnTo>
                    <a:pt x="1156843" y="124802"/>
                  </a:lnTo>
                  <a:lnTo>
                    <a:pt x="1149477" y="121158"/>
                  </a:lnTo>
                  <a:lnTo>
                    <a:pt x="1147953" y="132791"/>
                  </a:lnTo>
                  <a:lnTo>
                    <a:pt x="1155446" y="135432"/>
                  </a:lnTo>
                  <a:lnTo>
                    <a:pt x="1163320" y="136766"/>
                  </a:lnTo>
                  <a:lnTo>
                    <a:pt x="1171448" y="136766"/>
                  </a:lnTo>
                  <a:lnTo>
                    <a:pt x="1198397" y="126631"/>
                  </a:lnTo>
                  <a:lnTo>
                    <a:pt x="1200912" y="123825"/>
                  </a:lnTo>
                  <a:lnTo>
                    <a:pt x="1205826" y="90754"/>
                  </a:lnTo>
                  <a:lnTo>
                    <a:pt x="1205865" y="33731"/>
                  </a:lnTo>
                  <a:close/>
                </a:path>
                <a:path w="1423670" h="137159">
                  <a:moveTo>
                    <a:pt x="1294765" y="70904"/>
                  </a:moveTo>
                  <a:lnTo>
                    <a:pt x="1285405" y="42214"/>
                  </a:lnTo>
                  <a:lnTo>
                    <a:pt x="1281176" y="38328"/>
                  </a:lnTo>
                  <a:lnTo>
                    <a:pt x="1281176" y="61772"/>
                  </a:lnTo>
                  <a:lnTo>
                    <a:pt x="1281176" y="80035"/>
                  </a:lnTo>
                  <a:lnTo>
                    <a:pt x="1279398" y="87109"/>
                  </a:lnTo>
                  <a:lnTo>
                    <a:pt x="1275842" y="92125"/>
                  </a:lnTo>
                  <a:lnTo>
                    <a:pt x="1272413" y="97142"/>
                  </a:lnTo>
                  <a:lnTo>
                    <a:pt x="1267460" y="99656"/>
                  </a:lnTo>
                  <a:lnTo>
                    <a:pt x="1254760" y="99656"/>
                  </a:lnTo>
                  <a:lnTo>
                    <a:pt x="1249807" y="97142"/>
                  </a:lnTo>
                  <a:lnTo>
                    <a:pt x="1246378" y="92125"/>
                  </a:lnTo>
                  <a:lnTo>
                    <a:pt x="1242822" y="87109"/>
                  </a:lnTo>
                  <a:lnTo>
                    <a:pt x="1241044" y="80035"/>
                  </a:lnTo>
                  <a:lnTo>
                    <a:pt x="1241044" y="61772"/>
                  </a:lnTo>
                  <a:lnTo>
                    <a:pt x="1242822" y="54711"/>
                  </a:lnTo>
                  <a:lnTo>
                    <a:pt x="1246378" y="49707"/>
                  </a:lnTo>
                  <a:lnTo>
                    <a:pt x="1249807" y="44716"/>
                  </a:lnTo>
                  <a:lnTo>
                    <a:pt x="1254760" y="42214"/>
                  </a:lnTo>
                  <a:lnTo>
                    <a:pt x="1267460" y="42214"/>
                  </a:lnTo>
                  <a:lnTo>
                    <a:pt x="1272413" y="44716"/>
                  </a:lnTo>
                  <a:lnTo>
                    <a:pt x="1275842" y="49707"/>
                  </a:lnTo>
                  <a:lnTo>
                    <a:pt x="1279398" y="54711"/>
                  </a:lnTo>
                  <a:lnTo>
                    <a:pt x="1261110" y="32080"/>
                  </a:lnTo>
                  <a:lnTo>
                    <a:pt x="1253769" y="32740"/>
                  </a:lnTo>
                  <a:lnTo>
                    <a:pt x="1228013" y="62407"/>
                  </a:lnTo>
                  <a:lnTo>
                    <a:pt x="1227455" y="70904"/>
                  </a:lnTo>
                  <a:lnTo>
                    <a:pt x="1228013" y="79413"/>
                  </a:lnTo>
                  <a:lnTo>
                    <a:pt x="1253769" y="109143"/>
                  </a:lnTo>
                  <a:lnTo>
                    <a:pt x="1261110" y="109791"/>
                  </a:lnTo>
                  <a:lnTo>
                    <a:pt x="1268488" y="109143"/>
                  </a:lnTo>
                  <a:lnTo>
                    <a:pt x="1275041" y="107175"/>
                  </a:lnTo>
                  <a:lnTo>
                    <a:pt x="1280782" y="103898"/>
                  </a:lnTo>
                  <a:lnTo>
                    <a:pt x="1285367" y="99656"/>
                  </a:lnTo>
                  <a:lnTo>
                    <a:pt x="1285748" y="99314"/>
                  </a:lnTo>
                  <a:lnTo>
                    <a:pt x="1289723" y="93611"/>
                  </a:lnTo>
                  <a:lnTo>
                    <a:pt x="1292542" y="86982"/>
                  </a:lnTo>
                  <a:lnTo>
                    <a:pt x="1294206" y="79413"/>
                  </a:lnTo>
                  <a:lnTo>
                    <a:pt x="1294765" y="70904"/>
                  </a:lnTo>
                  <a:close/>
                </a:path>
                <a:path w="1423670" h="137159">
                  <a:moveTo>
                    <a:pt x="1351280" y="32423"/>
                  </a:moveTo>
                  <a:lnTo>
                    <a:pt x="1349883" y="32194"/>
                  </a:lnTo>
                  <a:lnTo>
                    <a:pt x="1348486" y="32080"/>
                  </a:lnTo>
                  <a:lnTo>
                    <a:pt x="1347216" y="32080"/>
                  </a:lnTo>
                  <a:lnTo>
                    <a:pt x="1340396" y="33058"/>
                  </a:lnTo>
                  <a:lnTo>
                    <a:pt x="1334452" y="35991"/>
                  </a:lnTo>
                  <a:lnTo>
                    <a:pt x="1329347" y="40868"/>
                  </a:lnTo>
                  <a:lnTo>
                    <a:pt x="1325118" y="47688"/>
                  </a:lnTo>
                  <a:lnTo>
                    <a:pt x="1325118" y="33731"/>
                  </a:lnTo>
                  <a:lnTo>
                    <a:pt x="1312291" y="33731"/>
                  </a:lnTo>
                  <a:lnTo>
                    <a:pt x="1312291" y="108077"/>
                  </a:lnTo>
                  <a:lnTo>
                    <a:pt x="1325118" y="108077"/>
                  </a:lnTo>
                  <a:lnTo>
                    <a:pt x="1325118" y="59105"/>
                  </a:lnTo>
                  <a:lnTo>
                    <a:pt x="1330579" y="48983"/>
                  </a:lnTo>
                  <a:lnTo>
                    <a:pt x="1332293" y="47688"/>
                  </a:lnTo>
                  <a:lnTo>
                    <a:pt x="1337310" y="43929"/>
                  </a:lnTo>
                  <a:lnTo>
                    <a:pt x="1347089" y="43929"/>
                  </a:lnTo>
                  <a:lnTo>
                    <a:pt x="1349108" y="44323"/>
                  </a:lnTo>
                  <a:lnTo>
                    <a:pt x="1351280" y="45097"/>
                  </a:lnTo>
                  <a:lnTo>
                    <a:pt x="1351280" y="43929"/>
                  </a:lnTo>
                  <a:lnTo>
                    <a:pt x="1351280" y="32423"/>
                  </a:lnTo>
                  <a:close/>
                </a:path>
                <a:path w="1423670" h="137159">
                  <a:moveTo>
                    <a:pt x="1423162" y="33731"/>
                  </a:moveTo>
                  <a:lnTo>
                    <a:pt x="1410970" y="33731"/>
                  </a:lnTo>
                  <a:lnTo>
                    <a:pt x="1389507" y="89674"/>
                  </a:lnTo>
                  <a:lnTo>
                    <a:pt x="1369187" y="33731"/>
                  </a:lnTo>
                  <a:lnTo>
                    <a:pt x="1355344" y="33731"/>
                  </a:lnTo>
                  <a:lnTo>
                    <a:pt x="1382636" y="108051"/>
                  </a:lnTo>
                  <a:lnTo>
                    <a:pt x="1371219" y="135115"/>
                  </a:lnTo>
                  <a:lnTo>
                    <a:pt x="1384554" y="135115"/>
                  </a:lnTo>
                  <a:lnTo>
                    <a:pt x="1401851" y="89674"/>
                  </a:lnTo>
                  <a:lnTo>
                    <a:pt x="1423162" y="33731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72870" y="8872728"/>
              <a:ext cx="5598795" cy="186055"/>
            </a:xfrm>
            <a:custGeom>
              <a:avLst/>
              <a:gdLst/>
              <a:ahLst/>
              <a:cxnLst/>
              <a:rect l="l" t="t" r="r" b="b"/>
              <a:pathLst>
                <a:path w="5598795" h="186054">
                  <a:moveTo>
                    <a:pt x="64071" y="169062"/>
                  </a:moveTo>
                  <a:lnTo>
                    <a:pt x="46520" y="154889"/>
                  </a:lnTo>
                  <a:lnTo>
                    <a:pt x="43891" y="156933"/>
                  </a:lnTo>
                  <a:lnTo>
                    <a:pt x="54114" y="167767"/>
                  </a:lnTo>
                  <a:lnTo>
                    <a:pt x="13690" y="167767"/>
                  </a:lnTo>
                  <a:lnTo>
                    <a:pt x="6337" y="163169"/>
                  </a:lnTo>
                  <a:lnTo>
                    <a:pt x="6337" y="159931"/>
                  </a:lnTo>
                  <a:lnTo>
                    <a:pt x="7061" y="158102"/>
                  </a:lnTo>
                  <a:lnTo>
                    <a:pt x="9956" y="154279"/>
                  </a:lnTo>
                  <a:lnTo>
                    <a:pt x="12103" y="152171"/>
                  </a:lnTo>
                  <a:lnTo>
                    <a:pt x="14960" y="149872"/>
                  </a:lnTo>
                  <a:lnTo>
                    <a:pt x="10934" y="146812"/>
                  </a:lnTo>
                  <a:lnTo>
                    <a:pt x="7213" y="149669"/>
                  </a:lnTo>
                  <a:lnTo>
                    <a:pt x="4470" y="152387"/>
                  </a:lnTo>
                  <a:lnTo>
                    <a:pt x="889" y="157581"/>
                  </a:lnTo>
                  <a:lnTo>
                    <a:pt x="0" y="160121"/>
                  </a:lnTo>
                  <a:lnTo>
                    <a:pt x="0" y="164541"/>
                  </a:lnTo>
                  <a:lnTo>
                    <a:pt x="11747" y="172707"/>
                  </a:lnTo>
                  <a:lnTo>
                    <a:pt x="54114" y="172707"/>
                  </a:lnTo>
                  <a:lnTo>
                    <a:pt x="43891" y="183578"/>
                  </a:lnTo>
                  <a:lnTo>
                    <a:pt x="46520" y="185623"/>
                  </a:lnTo>
                  <a:lnTo>
                    <a:pt x="64071" y="171450"/>
                  </a:lnTo>
                  <a:lnTo>
                    <a:pt x="64071" y="169062"/>
                  </a:lnTo>
                  <a:close/>
                </a:path>
                <a:path w="5598795" h="186054">
                  <a:moveTo>
                    <a:pt x="5598693" y="0"/>
                  </a:moveTo>
                  <a:lnTo>
                    <a:pt x="5587644" y="0"/>
                  </a:lnTo>
                  <a:lnTo>
                    <a:pt x="5587644" y="13487"/>
                  </a:lnTo>
                  <a:lnTo>
                    <a:pt x="5537098" y="13487"/>
                  </a:lnTo>
                  <a:lnTo>
                    <a:pt x="5537098" y="0"/>
                  </a:lnTo>
                  <a:lnTo>
                    <a:pt x="5526049" y="0"/>
                  </a:lnTo>
                  <a:lnTo>
                    <a:pt x="5526049" y="20269"/>
                  </a:lnTo>
                  <a:lnTo>
                    <a:pt x="5598693" y="20269"/>
                  </a:lnTo>
                  <a:lnTo>
                    <a:pt x="559869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48969" y="8963431"/>
              <a:ext cx="210820" cy="101600"/>
            </a:xfrm>
            <a:custGeom>
              <a:avLst/>
              <a:gdLst/>
              <a:ahLst/>
              <a:cxnLst/>
              <a:rect l="l" t="t" r="r" b="b"/>
              <a:pathLst>
                <a:path w="210819" h="101600">
                  <a:moveTo>
                    <a:pt x="54102" y="55803"/>
                  </a:moveTo>
                  <a:lnTo>
                    <a:pt x="0" y="55803"/>
                  </a:lnTo>
                  <a:lnTo>
                    <a:pt x="0" y="64147"/>
                  </a:lnTo>
                  <a:lnTo>
                    <a:pt x="54102" y="64147"/>
                  </a:lnTo>
                  <a:lnTo>
                    <a:pt x="54102" y="55803"/>
                  </a:lnTo>
                  <a:close/>
                </a:path>
                <a:path w="210819" h="101600">
                  <a:moveTo>
                    <a:pt x="210820" y="19075"/>
                  </a:moveTo>
                  <a:lnTo>
                    <a:pt x="209169" y="13169"/>
                  </a:lnTo>
                  <a:lnTo>
                    <a:pt x="207251" y="10744"/>
                  </a:lnTo>
                  <a:lnTo>
                    <a:pt x="205740" y="8826"/>
                  </a:lnTo>
                  <a:lnTo>
                    <a:pt x="203200" y="5537"/>
                  </a:lnTo>
                  <a:lnTo>
                    <a:pt x="199898" y="3251"/>
                  </a:lnTo>
                  <a:lnTo>
                    <a:pt x="196596" y="2197"/>
                  </a:lnTo>
                  <a:lnTo>
                    <a:pt x="196596" y="21564"/>
                  </a:lnTo>
                  <a:lnTo>
                    <a:pt x="196596" y="34798"/>
                  </a:lnTo>
                  <a:lnTo>
                    <a:pt x="194437" y="40373"/>
                  </a:lnTo>
                  <a:lnTo>
                    <a:pt x="190119" y="44297"/>
                  </a:lnTo>
                  <a:lnTo>
                    <a:pt x="185674" y="48221"/>
                  </a:lnTo>
                  <a:lnTo>
                    <a:pt x="179451" y="50177"/>
                  </a:lnTo>
                  <a:lnTo>
                    <a:pt x="165989" y="50177"/>
                  </a:lnTo>
                  <a:lnTo>
                    <a:pt x="165989" y="10744"/>
                  </a:lnTo>
                  <a:lnTo>
                    <a:pt x="182245" y="10744"/>
                  </a:lnTo>
                  <a:lnTo>
                    <a:pt x="187960" y="12052"/>
                  </a:lnTo>
                  <a:lnTo>
                    <a:pt x="191516" y="14643"/>
                  </a:lnTo>
                  <a:lnTo>
                    <a:pt x="194945" y="17246"/>
                  </a:lnTo>
                  <a:lnTo>
                    <a:pt x="196596" y="21564"/>
                  </a:lnTo>
                  <a:lnTo>
                    <a:pt x="196596" y="2197"/>
                  </a:lnTo>
                  <a:lnTo>
                    <a:pt x="191770" y="647"/>
                  </a:lnTo>
                  <a:lnTo>
                    <a:pt x="186055" y="0"/>
                  </a:lnTo>
                  <a:lnTo>
                    <a:pt x="152654" y="0"/>
                  </a:lnTo>
                  <a:lnTo>
                    <a:pt x="152654" y="101320"/>
                  </a:lnTo>
                  <a:lnTo>
                    <a:pt x="165989" y="101320"/>
                  </a:lnTo>
                  <a:lnTo>
                    <a:pt x="165989" y="61061"/>
                  </a:lnTo>
                  <a:lnTo>
                    <a:pt x="171958" y="61061"/>
                  </a:lnTo>
                  <a:lnTo>
                    <a:pt x="202057" y="50177"/>
                  </a:lnTo>
                  <a:lnTo>
                    <a:pt x="205028" y="46875"/>
                  </a:lnTo>
                  <a:lnTo>
                    <a:pt x="208241" y="40970"/>
                  </a:lnTo>
                  <a:lnTo>
                    <a:pt x="210172" y="34201"/>
                  </a:lnTo>
                  <a:lnTo>
                    <a:pt x="210820" y="26555"/>
                  </a:lnTo>
                  <a:lnTo>
                    <a:pt x="210820" y="19075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512" y="8975610"/>
              <a:ext cx="132334" cy="90855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461767" y="8956649"/>
              <a:ext cx="38735" cy="37465"/>
            </a:xfrm>
            <a:custGeom>
              <a:avLst/>
              <a:gdLst/>
              <a:ahLst/>
              <a:cxnLst/>
              <a:rect l="l" t="t" r="r" b="b"/>
              <a:pathLst>
                <a:path w="38735" h="37465">
                  <a:moveTo>
                    <a:pt x="38354" y="0"/>
                  </a:moveTo>
                  <a:lnTo>
                    <a:pt x="0" y="0"/>
                  </a:lnTo>
                  <a:lnTo>
                    <a:pt x="7619" y="37172"/>
                  </a:lnTo>
                  <a:lnTo>
                    <a:pt x="30606" y="37172"/>
                  </a:lnTo>
                  <a:lnTo>
                    <a:pt x="38354" y="0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25775" y="8956649"/>
              <a:ext cx="197612" cy="128371"/>
            </a:xfrm>
            <a:prstGeom prst="rect">
              <a:avLst/>
            </a:prstGeom>
          </p:spPr>
        </p:pic>
      </p:grp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820" y="938530"/>
            <a:ext cx="30988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90" dirty="0">
                <a:solidFill>
                  <a:srgbClr val="2E3D9F"/>
                </a:solidFill>
                <a:latin typeface="Lucida Sans Unicode"/>
                <a:cs typeface="Lucida Sans Unicode"/>
              </a:rPr>
              <a:t>[</a:t>
            </a:r>
            <a:r>
              <a:rPr sz="1100" spc="190" dirty="0">
                <a:solidFill>
                  <a:srgbClr val="2E3D9F"/>
                </a:solidFill>
                <a:latin typeface="Lucida Sans Unicode"/>
                <a:cs typeface="Lucida Sans Unicode"/>
              </a:rPr>
              <a:t>6</a:t>
            </a:r>
            <a:r>
              <a:rPr sz="1100" spc="85" dirty="0">
                <a:solidFill>
                  <a:srgbClr val="2E3D9F"/>
                </a:solidFill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100" spc="20" dirty="0">
                <a:solidFill>
                  <a:srgbClr val="D64313"/>
                </a:solidFill>
                <a:latin typeface="Lucida Sans Unicode"/>
                <a:cs typeface="Lucida Sans Unicode"/>
              </a:rPr>
              <a:t>[6]: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4022" y="1273810"/>
            <a:ext cx="4685030" cy="3295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  <a:tabLst>
                <a:tab pos="4598035" algn="l"/>
              </a:tabLst>
            </a:pPr>
            <a:r>
              <a:rPr sz="1100" spc="-10" dirty="0">
                <a:latin typeface="Lucida Sans Unicode"/>
                <a:cs typeface="Lucida Sans Unicode"/>
              </a:rPr>
              <a:t>Wo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-5" dirty="0">
                <a:latin typeface="Lucida Sans Unicode"/>
                <a:cs typeface="Lucida Sans Unicode"/>
              </a:rPr>
              <a:t>k</a:t>
            </a:r>
            <a:r>
              <a:rPr sz="1100" spc="10" dirty="0">
                <a:latin typeface="Lucida Sans Unicode"/>
                <a:cs typeface="Lucida Sans Unicode"/>
              </a:rPr>
              <a:t>e</a:t>
            </a:r>
            <a:r>
              <a:rPr sz="1100" dirty="0">
                <a:latin typeface="Lucida Sans Unicode"/>
                <a:cs typeface="Lucida Sans Unicode"/>
              </a:rPr>
              <a:t>d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f</a:t>
            </a:r>
            <a:r>
              <a:rPr sz="1100" spc="-5" dirty="0">
                <a:latin typeface="Lucida Sans Unicode"/>
                <a:cs typeface="Lucida Sans Unicode"/>
              </a:rPr>
              <a:t>o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3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m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spc="-30" dirty="0">
                <a:latin typeface="Lucida Sans Unicode"/>
                <a:cs typeface="Lucida Sans Unicode"/>
              </a:rPr>
              <a:t>t</a:t>
            </a:r>
            <a:r>
              <a:rPr sz="1100" spc="5" dirty="0">
                <a:latin typeface="Lucida Sans Unicode"/>
                <a:cs typeface="Lucida Sans Unicode"/>
              </a:rPr>
              <a:t>h</a:t>
            </a:r>
            <a:r>
              <a:rPr sz="1100" dirty="0">
                <a:latin typeface="Lucida Sans Unicode"/>
                <a:cs typeface="Lucida Sans Unicode"/>
              </a:rPr>
              <a:t>s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m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-25" dirty="0">
                <a:latin typeface="Lucida Sans Unicode"/>
                <a:cs typeface="Lucida Sans Unicode"/>
              </a:rPr>
              <a:t>r</a:t>
            </a:r>
            <a:r>
              <a:rPr sz="1100" dirty="0">
                <a:latin typeface="Lucida Sans Unicode"/>
                <a:cs typeface="Lucida Sans Unicode"/>
              </a:rPr>
              <a:t>e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b</a:t>
            </a:r>
            <a:r>
              <a:rPr sz="1100" spc="5" dirty="0">
                <a:latin typeface="Lucida Sans Unicode"/>
                <a:cs typeface="Lucida Sans Unicode"/>
              </a:rPr>
              <a:t>u</a:t>
            </a:r>
            <a:r>
              <a:rPr sz="1100" dirty="0">
                <a:latin typeface="Lucida Sans Unicode"/>
                <a:cs typeface="Lucida Sans Unicode"/>
              </a:rPr>
              <a:t>t</a:t>
            </a:r>
            <a:r>
              <a:rPr sz="1100" spc="5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5" dirty="0">
                <a:latin typeface="Lucida Sans Unicode"/>
                <a:cs typeface="Lucida Sans Unicode"/>
              </a:rPr>
              <a:t>e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spc="5" dirty="0">
                <a:latin typeface="Lucida Sans Unicode"/>
                <a:cs typeface="Lucida Sans Unicode"/>
              </a:rPr>
              <a:t>h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n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6</a:t>
            </a:r>
            <a:r>
              <a:rPr sz="1100" spc="5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m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spc="-30" dirty="0">
                <a:latin typeface="Lucida Sans Unicode"/>
                <a:cs typeface="Lucida Sans Unicode"/>
              </a:rPr>
              <a:t>t</a:t>
            </a:r>
            <a:r>
              <a:rPr sz="1100" spc="5" dirty="0">
                <a:latin typeface="Lucida Sans Unicode"/>
                <a:cs typeface="Lucida Sans Unicode"/>
              </a:rPr>
              <a:t>h</a:t>
            </a:r>
            <a:r>
              <a:rPr sz="1100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  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Lucida Sans Unicode"/>
                <a:cs typeface="Lucida Sans Unicode"/>
              </a:rPr>
              <a:t>P</a:t>
            </a:r>
            <a:r>
              <a:rPr sz="1100" spc="5" dirty="0">
                <a:latin typeface="Lucida Sans Unicode"/>
                <a:cs typeface="Lucida Sans Unicode"/>
              </a:rPr>
              <a:t>e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dirty="0">
                <a:latin typeface="Lucida Sans Unicode"/>
                <a:cs typeface="Lucida Sans Unicode"/>
              </a:rPr>
              <a:t>s	\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ts val="1285"/>
              </a:lnSpc>
              <a:spcBef>
                <a:spcPts val="30"/>
              </a:spcBef>
            </a:pPr>
            <a:r>
              <a:rPr sz="1100" spc="-5" dirty="0">
                <a:latin typeface="Lucida Sans Unicode"/>
                <a:cs typeface="Lucida Sans Unicode"/>
              </a:rPr>
              <a:t>5.940000e+02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ts val="1285"/>
              </a:lnSpc>
            </a:pPr>
            <a:r>
              <a:rPr sz="1100" spc="-75" dirty="0">
                <a:latin typeface="Lucida Sans Unicode"/>
                <a:cs typeface="Lucida Sans Unicode"/>
              </a:rPr>
              <a:t>1.617277e+04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ct val="100000"/>
              </a:lnSpc>
            </a:pPr>
            <a:r>
              <a:rPr sz="1100" spc="-5" dirty="0">
                <a:latin typeface="Lucida Sans Unicode"/>
                <a:cs typeface="Lucida Sans Unicode"/>
              </a:rPr>
              <a:t>7.607172e+04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0.000000e+00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ct val="100000"/>
              </a:lnSpc>
              <a:spcBef>
                <a:spcPts val="45"/>
              </a:spcBef>
            </a:pPr>
            <a:r>
              <a:rPr sz="1100" spc="-45" dirty="0">
                <a:latin typeface="Lucida Sans Unicode"/>
                <a:cs typeface="Lucida Sans Unicode"/>
              </a:rPr>
              <a:t>2.872500e+02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2.225500e+03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9.628500e+03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ct val="100000"/>
              </a:lnSpc>
              <a:spcBef>
                <a:spcPts val="190"/>
              </a:spcBef>
            </a:pPr>
            <a:r>
              <a:rPr sz="1100" spc="-75" dirty="0">
                <a:latin typeface="Lucida Sans Unicode"/>
                <a:cs typeface="Lucida Sans Unicode"/>
              </a:rPr>
              <a:t>1.200828e+06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1100" spc="-5" dirty="0">
                <a:latin typeface="Lucida Sans Unicode"/>
                <a:cs typeface="Lucida Sans Unicode"/>
              </a:rPr>
              <a:t>Worked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for</a:t>
            </a:r>
            <a:r>
              <a:rPr sz="1100" spc="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3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months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or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more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but</a:t>
            </a:r>
            <a:r>
              <a:rPr sz="1100" spc="5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less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than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6</a:t>
            </a:r>
            <a:r>
              <a:rPr sz="1100" spc="6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months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Males</a:t>
            </a:r>
            <a:r>
              <a:rPr sz="1100" spc="5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2851150">
              <a:lnSpc>
                <a:spcPts val="1285"/>
              </a:lnSpc>
              <a:spcBef>
                <a:spcPts val="25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R="1102360" algn="r">
              <a:lnSpc>
                <a:spcPts val="1285"/>
              </a:lnSpc>
            </a:pPr>
            <a:r>
              <a:rPr sz="1100" spc="-45" dirty="0">
                <a:latin typeface="Lucida Sans Unicode"/>
                <a:cs typeface="Lucida Sans Unicode"/>
              </a:rPr>
              <a:t>7932.700337</a:t>
            </a:r>
            <a:endParaRPr sz="1100">
              <a:latin typeface="Lucida Sans Unicode"/>
              <a:cs typeface="Lucida Sans Unicode"/>
            </a:endParaRPr>
          </a:p>
          <a:p>
            <a:pPr marR="1093470" algn="r">
              <a:lnSpc>
                <a:spcPct val="100000"/>
              </a:lnSpc>
            </a:pPr>
            <a:r>
              <a:rPr sz="1100" spc="-5" dirty="0">
                <a:latin typeface="Lucida Sans Unicode"/>
                <a:cs typeface="Lucida Sans Unicode"/>
              </a:rPr>
              <a:t>36864.822704</a:t>
            </a:r>
            <a:endParaRPr sz="1100">
              <a:latin typeface="Lucida Sans Unicode"/>
              <a:cs typeface="Lucida Sans Unicode"/>
            </a:endParaRPr>
          </a:p>
          <a:p>
            <a:pPr marR="1056640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1035050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147.250000</a:t>
            </a:r>
            <a:endParaRPr sz="1100">
              <a:latin typeface="Lucida Sans Unicode"/>
              <a:cs typeface="Lucida Sans Unicode"/>
            </a:endParaRPr>
          </a:p>
          <a:p>
            <a:pPr marR="1022985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1147.000000</a:t>
            </a:r>
            <a:endParaRPr sz="1100">
              <a:latin typeface="Lucida Sans Unicode"/>
              <a:cs typeface="Lucida Sans Unicode"/>
            </a:endParaRPr>
          </a:p>
          <a:p>
            <a:pPr marR="1022985" algn="r">
              <a:lnSpc>
                <a:spcPct val="100000"/>
              </a:lnSpc>
              <a:spcBef>
                <a:spcPts val="45"/>
              </a:spcBef>
            </a:pPr>
            <a:r>
              <a:rPr sz="1100" spc="-45" dirty="0">
                <a:latin typeface="Lucida Sans Unicode"/>
                <a:cs typeface="Lucida Sans Unicode"/>
              </a:rPr>
              <a:t>4770.500000</a:t>
            </a:r>
            <a:endParaRPr sz="1100">
              <a:latin typeface="Lucida Sans Unicode"/>
              <a:cs typeface="Lucida Sans Unicode"/>
            </a:endParaRPr>
          </a:p>
          <a:p>
            <a:pPr marR="1054735" algn="r">
              <a:lnSpc>
                <a:spcPct val="100000"/>
              </a:lnSpc>
              <a:spcBef>
                <a:spcPts val="195"/>
              </a:spcBef>
            </a:pPr>
            <a:r>
              <a:rPr sz="1100" spc="-75" dirty="0">
                <a:latin typeface="Lucida Sans Unicode"/>
                <a:cs typeface="Lucida Sans Unicode"/>
              </a:rPr>
              <a:t>589003.000000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724" y="1444878"/>
            <a:ext cx="412750" cy="140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85" dirty="0">
                <a:latin typeface="Lucida Sans Unicode"/>
                <a:cs typeface="Lucida Sans Unicode"/>
              </a:rPr>
              <a:t>mean 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 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min </a:t>
            </a:r>
            <a:r>
              <a:rPr sz="1100" spc="-50" dirty="0">
                <a:latin typeface="Lucida Sans Unicode"/>
                <a:cs typeface="Lucida Sans Unicode"/>
              </a:rPr>
              <a:t> 25%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50" dirty="0">
                <a:latin typeface="Lucida Sans Unicode"/>
                <a:cs typeface="Lucida Sans Unicode"/>
              </a:rPr>
              <a:t>50%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50" dirty="0">
                <a:latin typeface="Lucida Sans Unicode"/>
                <a:cs typeface="Lucida Sans Unicode"/>
              </a:rPr>
              <a:t>75%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90" dirty="0">
                <a:latin typeface="Lucida Sans Unicode"/>
                <a:cs typeface="Lucida Sans Unicode"/>
              </a:rPr>
              <a:t>max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7724" y="3167252"/>
            <a:ext cx="412750" cy="140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55" dirty="0">
                <a:latin typeface="Lucida Sans Unicode"/>
                <a:cs typeface="Lucida Sans Unicode"/>
              </a:rPr>
              <a:t>mean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 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min </a:t>
            </a:r>
            <a:r>
              <a:rPr sz="1100" spc="-50" dirty="0">
                <a:latin typeface="Lucida Sans Unicode"/>
                <a:cs typeface="Lucida Sans Unicode"/>
              </a:rPr>
              <a:t> 25%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50" dirty="0">
                <a:latin typeface="Lucida Sans Unicode"/>
                <a:cs typeface="Lucida Sans Unicode"/>
              </a:rPr>
              <a:t>50%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50" dirty="0">
                <a:latin typeface="Lucida Sans Unicode"/>
                <a:cs typeface="Lucida Sans Unicode"/>
              </a:rPr>
              <a:t>75%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90" dirty="0">
                <a:latin typeface="Lucida Sans Unicode"/>
                <a:cs typeface="Lucida Sans Unicode"/>
              </a:rPr>
              <a:t>max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4022" y="4716271"/>
            <a:ext cx="4612005" cy="1922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Lucida Sans Unicode"/>
                <a:cs typeface="Lucida Sans Unicode"/>
              </a:rPr>
              <a:t>Worked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for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3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months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or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more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but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less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than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6</a:t>
            </a:r>
            <a:r>
              <a:rPr sz="1100" spc="1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months -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Females</a:t>
            </a:r>
            <a:r>
              <a:rPr sz="1100" spc="5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2851150">
              <a:lnSpc>
                <a:spcPts val="1285"/>
              </a:lnSpc>
              <a:spcBef>
                <a:spcPts val="20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R="1029335" algn="r">
              <a:lnSpc>
                <a:spcPts val="1285"/>
              </a:lnSpc>
            </a:pPr>
            <a:r>
              <a:rPr sz="1100" spc="-45" dirty="0">
                <a:latin typeface="Lucida Sans Unicode"/>
                <a:cs typeface="Lucida Sans Unicode"/>
              </a:rPr>
              <a:t>8240.067340</a:t>
            </a:r>
            <a:endParaRPr sz="1100">
              <a:latin typeface="Lucida Sans Unicode"/>
              <a:cs typeface="Lucida Sans Unicode"/>
            </a:endParaRPr>
          </a:p>
          <a:p>
            <a:pPr marR="1020444" algn="r">
              <a:lnSpc>
                <a:spcPct val="100000"/>
              </a:lnSpc>
            </a:pPr>
            <a:r>
              <a:rPr sz="1100" spc="-5" dirty="0">
                <a:latin typeface="Lucida Sans Unicode"/>
                <a:cs typeface="Lucida Sans Unicode"/>
              </a:rPr>
              <a:t>39259.545337</a:t>
            </a:r>
            <a:endParaRPr sz="1100">
              <a:latin typeface="Lucida Sans Unicode"/>
              <a:cs typeface="Lucida Sans Unicode"/>
            </a:endParaRPr>
          </a:p>
          <a:p>
            <a:pPr marR="982980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962025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144.000000</a:t>
            </a:r>
            <a:endParaRPr sz="1100">
              <a:latin typeface="Lucida Sans Unicode"/>
              <a:cs typeface="Lucida Sans Unicode"/>
            </a:endParaRPr>
          </a:p>
          <a:p>
            <a:pPr marR="949960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1076.000000</a:t>
            </a:r>
            <a:endParaRPr sz="1100">
              <a:latin typeface="Lucida Sans Unicode"/>
              <a:cs typeface="Lucida Sans Unicode"/>
            </a:endParaRPr>
          </a:p>
          <a:p>
            <a:pPr marR="949960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4887.500000</a:t>
            </a:r>
            <a:endParaRPr sz="1100">
              <a:latin typeface="Lucida Sans Unicode"/>
              <a:cs typeface="Lucida Sans Unicode"/>
            </a:endParaRPr>
          </a:p>
          <a:p>
            <a:pPr marR="981710" algn="r">
              <a:lnSpc>
                <a:spcPct val="100000"/>
              </a:lnSpc>
              <a:spcBef>
                <a:spcPts val="190"/>
              </a:spcBef>
            </a:pPr>
            <a:r>
              <a:rPr sz="1100" spc="-75" dirty="0">
                <a:latin typeface="Lucida Sans Unicode"/>
                <a:cs typeface="Lucida Sans Unicode"/>
              </a:rPr>
              <a:t>611825.000000</a:t>
            </a:r>
            <a:endParaRPr sz="1100">
              <a:latin typeface="Lucida Sans Unicode"/>
              <a:cs typeface="Lucida Sans Unicode"/>
            </a:endParaRPr>
          </a:p>
          <a:p>
            <a:pPr marL="872490">
              <a:lnSpc>
                <a:spcPct val="100000"/>
              </a:lnSpc>
              <a:spcBef>
                <a:spcPts val="1440"/>
              </a:spcBef>
            </a:pPr>
            <a:r>
              <a:rPr sz="1100" spc="-5" dirty="0">
                <a:latin typeface="Lucida Sans Unicode"/>
                <a:cs typeface="Lucida Sans Unicode"/>
              </a:rPr>
              <a:t>ess</a:t>
            </a:r>
            <a:r>
              <a:rPr sz="1100" spc="6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than</a:t>
            </a:r>
            <a:r>
              <a:rPr sz="1100" spc="9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3</a:t>
            </a:r>
            <a:r>
              <a:rPr sz="1100" spc="7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months</a:t>
            </a:r>
            <a:r>
              <a:rPr sz="1100" spc="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8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Persons</a:t>
            </a:r>
            <a:r>
              <a:rPr sz="1100" spc="5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7724" y="4886959"/>
            <a:ext cx="412750" cy="1401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55" dirty="0">
                <a:latin typeface="Lucida Sans Unicode"/>
                <a:cs typeface="Lucida Sans Unicode"/>
              </a:rPr>
              <a:t>mean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 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min </a:t>
            </a:r>
            <a:r>
              <a:rPr sz="1100" spc="-50" dirty="0">
                <a:latin typeface="Lucida Sans Unicode"/>
                <a:cs typeface="Lucida Sans Unicode"/>
              </a:rPr>
              <a:t> 25%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50" dirty="0">
                <a:latin typeface="Lucida Sans Unicode"/>
                <a:cs typeface="Lucida Sans Unicode"/>
              </a:rPr>
              <a:t>50%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50" dirty="0">
                <a:latin typeface="Lucida Sans Unicode"/>
                <a:cs typeface="Lucida Sans Unicode"/>
              </a:rPr>
              <a:t>75%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90" dirty="0">
                <a:latin typeface="Lucida Sans Unicode"/>
                <a:cs typeface="Lucida Sans Unicode"/>
              </a:rPr>
              <a:t>max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36472" y="6577998"/>
          <a:ext cx="3633469" cy="1423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7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4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57">
                <a:tc>
                  <a:txBody>
                    <a:bodyPr/>
                    <a:lstStyle/>
                    <a:p>
                      <a:pPr marL="127000">
                        <a:lnSpc>
                          <a:spcPts val="375"/>
                        </a:lnSpc>
                      </a:pPr>
                      <a:r>
                        <a:rPr sz="1650" baseline="-53030" dirty="0">
                          <a:latin typeface="Lucida Sans Unicode"/>
                          <a:cs typeface="Lucida Sans Unicode"/>
                        </a:rPr>
                        <a:t>count</a:t>
                      </a:r>
                      <a:r>
                        <a:rPr sz="1650" spc="839" baseline="-530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Worked</a:t>
                      </a:r>
                      <a:r>
                        <a:rPr sz="1100" spc="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for</a:t>
                      </a:r>
                      <a:r>
                        <a:rPr sz="1100" spc="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ts val="1310"/>
                        </a:lnSpc>
                        <a:spcBef>
                          <a:spcPts val="11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594.000000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402">
                <a:tc>
                  <a:txBody>
                    <a:bodyPr/>
                    <a:lstStyle/>
                    <a:p>
                      <a:pPr marL="127000" marR="21590">
                        <a:lnSpc>
                          <a:spcPts val="1255"/>
                        </a:lnSpc>
                      </a:pPr>
                      <a:r>
                        <a:rPr sz="1100" spc="-85" dirty="0">
                          <a:latin typeface="Lucida Sans Unicode"/>
                          <a:cs typeface="Lucida Sans Unicode"/>
                        </a:rPr>
                        <a:t>mean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2981.629630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127000" marR="21590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std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13909.621137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127000" marR="21590">
                        <a:lnSpc>
                          <a:spcPts val="1245"/>
                        </a:lnSpc>
                      </a:pP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45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127000" marR="21590">
                        <a:lnSpc>
                          <a:spcPts val="124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25%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ts val="124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27.000000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127000" marR="21590">
                        <a:lnSpc>
                          <a:spcPts val="125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50%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430.000000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127000" marR="21590">
                        <a:lnSpc>
                          <a:spcPts val="126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75%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26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1775.250000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115">
                <a:tc>
                  <a:txBody>
                    <a:bodyPr/>
                    <a:lstStyle/>
                    <a:p>
                      <a:pPr marL="127000" marR="21590">
                        <a:lnSpc>
                          <a:spcPts val="1280"/>
                        </a:lnSpc>
                      </a:pPr>
                      <a:r>
                        <a:rPr sz="1100" spc="-135" dirty="0">
                          <a:latin typeface="Lucida Sans Unicode"/>
                          <a:cs typeface="Lucida Sans Unicode"/>
                        </a:rPr>
                        <a:t>max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280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221386.000000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454022" y="8158353"/>
            <a:ext cx="2937510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Lucida Sans Unicode"/>
                <a:cs typeface="Lucida Sans Unicode"/>
              </a:rPr>
              <a:t>Worked</a:t>
            </a:r>
            <a:r>
              <a:rPr sz="1100" spc="8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for</a:t>
            </a:r>
            <a:r>
              <a:rPr sz="1100" spc="6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less</a:t>
            </a:r>
            <a:r>
              <a:rPr sz="1100" spc="7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than</a:t>
            </a:r>
            <a:r>
              <a:rPr sz="1100" spc="9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3</a:t>
            </a:r>
            <a:r>
              <a:rPr sz="1100" spc="8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months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9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Males</a:t>
            </a:r>
            <a:r>
              <a:rPr sz="1100" spc="58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R="108585" algn="r">
              <a:lnSpc>
                <a:spcPts val="1285"/>
              </a:lnSpc>
              <a:spcBef>
                <a:spcPts val="25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R="147955" algn="r">
              <a:lnSpc>
                <a:spcPts val="1285"/>
              </a:lnSpc>
            </a:pPr>
            <a:r>
              <a:rPr sz="1100" spc="-45" dirty="0">
                <a:latin typeface="Lucida Sans Unicode"/>
                <a:cs typeface="Lucida Sans Unicode"/>
              </a:rPr>
              <a:t>1338.289562</a:t>
            </a:r>
            <a:endParaRPr sz="1100">
              <a:latin typeface="Lucida Sans Unicode"/>
              <a:cs typeface="Lucida Sans Unicode"/>
            </a:endParaRPr>
          </a:p>
          <a:p>
            <a:pPr marR="93345" algn="r">
              <a:lnSpc>
                <a:spcPct val="100000"/>
              </a:lnSpc>
            </a:pPr>
            <a:r>
              <a:rPr sz="1100" spc="-5" dirty="0">
                <a:latin typeface="Lucida Sans Unicode"/>
                <a:cs typeface="Lucida Sans Unicode"/>
              </a:rPr>
              <a:t>6127.047670</a:t>
            </a:r>
            <a:endParaRPr sz="1100">
              <a:latin typeface="Lucida Sans Unicode"/>
              <a:cs typeface="Lucida Sans Unicode"/>
            </a:endParaRPr>
          </a:p>
          <a:p>
            <a:pPr marR="180975" algn="r">
              <a:lnSpc>
                <a:spcPct val="100000"/>
              </a:lnSpc>
              <a:spcBef>
                <a:spcPts val="195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7724" y="8329041"/>
            <a:ext cx="412750" cy="71183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algn="just">
              <a:lnSpc>
                <a:spcPct val="97300"/>
              </a:lnSpc>
              <a:spcBef>
                <a:spcPts val="140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55" dirty="0">
                <a:latin typeface="Lucida Sans Unicode"/>
                <a:cs typeface="Lucida Sans Unicode"/>
              </a:rPr>
              <a:t>mean </a:t>
            </a:r>
            <a:r>
              <a:rPr sz="1100" spc="-34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55" dirty="0">
                <a:latin typeface="Lucida Sans Unicode"/>
                <a:cs typeface="Lucida Sans Unicode"/>
              </a:rPr>
              <a:t>min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4400" y="914400"/>
            <a:ext cx="5943600" cy="248920"/>
            <a:chOff x="914400" y="914400"/>
            <a:chExt cx="5943600" cy="248920"/>
          </a:xfrm>
        </p:grpSpPr>
        <p:sp>
          <p:nvSpPr>
            <p:cNvPr id="12" name="object 12"/>
            <p:cNvSpPr/>
            <p:nvPr/>
          </p:nvSpPr>
          <p:spPr>
            <a:xfrm>
              <a:off x="914400" y="914400"/>
              <a:ext cx="5943600" cy="248920"/>
            </a:xfrm>
            <a:custGeom>
              <a:avLst/>
              <a:gdLst/>
              <a:ahLst/>
              <a:cxnLst/>
              <a:rect l="l" t="t" r="r" b="b"/>
              <a:pathLst>
                <a:path w="5943600" h="248919">
                  <a:moveTo>
                    <a:pt x="5918200" y="0"/>
                  </a:moveTo>
                  <a:lnTo>
                    <a:pt x="25400" y="0"/>
                  </a:lnTo>
                  <a:lnTo>
                    <a:pt x="15240" y="1904"/>
                  </a:lnTo>
                  <a:lnTo>
                    <a:pt x="7619" y="7620"/>
                  </a:lnTo>
                  <a:lnTo>
                    <a:pt x="1905" y="15240"/>
                  </a:lnTo>
                  <a:lnTo>
                    <a:pt x="0" y="25400"/>
                  </a:lnTo>
                  <a:lnTo>
                    <a:pt x="0" y="223520"/>
                  </a:lnTo>
                  <a:lnTo>
                    <a:pt x="1905" y="233679"/>
                  </a:lnTo>
                  <a:lnTo>
                    <a:pt x="7619" y="241934"/>
                  </a:lnTo>
                  <a:lnTo>
                    <a:pt x="15240" y="247015"/>
                  </a:lnTo>
                  <a:lnTo>
                    <a:pt x="25400" y="248920"/>
                  </a:lnTo>
                  <a:lnTo>
                    <a:pt x="5918200" y="248920"/>
                  </a:lnTo>
                  <a:lnTo>
                    <a:pt x="5928359" y="247015"/>
                  </a:lnTo>
                  <a:lnTo>
                    <a:pt x="5935980" y="241934"/>
                  </a:lnTo>
                  <a:lnTo>
                    <a:pt x="5941695" y="233679"/>
                  </a:lnTo>
                  <a:lnTo>
                    <a:pt x="5943600" y="223520"/>
                  </a:lnTo>
                  <a:lnTo>
                    <a:pt x="5943600" y="25400"/>
                  </a:lnTo>
                  <a:lnTo>
                    <a:pt x="5941695" y="15240"/>
                  </a:lnTo>
                  <a:lnTo>
                    <a:pt x="5935980" y="7620"/>
                  </a:lnTo>
                  <a:lnTo>
                    <a:pt x="5928359" y="1904"/>
                  </a:lnTo>
                  <a:lnTo>
                    <a:pt x="591820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6591" y="941832"/>
              <a:ext cx="5919470" cy="170815"/>
            </a:xfrm>
            <a:custGeom>
              <a:avLst/>
              <a:gdLst/>
              <a:ahLst/>
              <a:cxnLst/>
              <a:rect l="l" t="t" r="r" b="b"/>
              <a:pathLst>
                <a:path w="5919470" h="170815">
                  <a:moveTo>
                    <a:pt x="5919216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5919216" y="170688"/>
                  </a:lnTo>
                  <a:lnTo>
                    <a:pt x="591921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4953" y="972185"/>
              <a:ext cx="156210" cy="111760"/>
            </a:xfrm>
            <a:custGeom>
              <a:avLst/>
              <a:gdLst/>
              <a:ahLst/>
              <a:cxnLst/>
              <a:rect l="l" t="t" r="r" b="b"/>
              <a:pathLst>
                <a:path w="156209" h="111759">
                  <a:moveTo>
                    <a:pt x="36499" y="33909"/>
                  </a:moveTo>
                  <a:lnTo>
                    <a:pt x="2514" y="58277"/>
                  </a:lnTo>
                  <a:lnTo>
                    <a:pt x="0" y="75057"/>
                  </a:lnTo>
                  <a:lnTo>
                    <a:pt x="554" y="83081"/>
                  </a:lnTo>
                  <a:lnTo>
                    <a:pt x="33185" y="111506"/>
                  </a:lnTo>
                  <a:lnTo>
                    <a:pt x="42126" y="110529"/>
                  </a:lnTo>
                  <a:lnTo>
                    <a:pt x="49863" y="107600"/>
                  </a:lnTo>
                  <a:lnTo>
                    <a:pt x="56395" y="102719"/>
                  </a:lnTo>
                  <a:lnTo>
                    <a:pt x="58752" y="99695"/>
                  </a:lnTo>
                  <a:lnTo>
                    <a:pt x="36410" y="99695"/>
                  </a:lnTo>
                  <a:lnTo>
                    <a:pt x="27717" y="98073"/>
                  </a:lnTo>
                  <a:lnTo>
                    <a:pt x="21505" y="93202"/>
                  </a:lnTo>
                  <a:lnTo>
                    <a:pt x="17778" y="85068"/>
                  </a:lnTo>
                  <a:lnTo>
                    <a:pt x="16535" y="73660"/>
                  </a:lnTo>
                  <a:lnTo>
                    <a:pt x="16535" y="64135"/>
                  </a:lnTo>
                  <a:lnTo>
                    <a:pt x="18478" y="56896"/>
                  </a:lnTo>
                  <a:lnTo>
                    <a:pt x="22377" y="51689"/>
                  </a:lnTo>
                  <a:lnTo>
                    <a:pt x="26263" y="46609"/>
                  </a:lnTo>
                  <a:lnTo>
                    <a:pt x="31762" y="43942"/>
                  </a:lnTo>
                  <a:lnTo>
                    <a:pt x="61721" y="43942"/>
                  </a:lnTo>
                  <a:lnTo>
                    <a:pt x="56395" y="39534"/>
                  </a:lnTo>
                  <a:lnTo>
                    <a:pt x="50415" y="36401"/>
                  </a:lnTo>
                  <a:lnTo>
                    <a:pt x="43784" y="34530"/>
                  </a:lnTo>
                  <a:lnTo>
                    <a:pt x="36499" y="33909"/>
                  </a:lnTo>
                  <a:close/>
                </a:path>
                <a:path w="156209" h="111759">
                  <a:moveTo>
                    <a:pt x="77241" y="95885"/>
                  </a:moveTo>
                  <a:lnTo>
                    <a:pt x="61721" y="95885"/>
                  </a:lnTo>
                  <a:lnTo>
                    <a:pt x="61721" y="109855"/>
                  </a:lnTo>
                  <a:lnTo>
                    <a:pt x="77241" y="109855"/>
                  </a:lnTo>
                  <a:lnTo>
                    <a:pt x="77241" y="95885"/>
                  </a:lnTo>
                  <a:close/>
                </a:path>
                <a:path w="156209" h="111759">
                  <a:moveTo>
                    <a:pt x="77241" y="1778"/>
                  </a:moveTo>
                  <a:lnTo>
                    <a:pt x="61721" y="1778"/>
                  </a:lnTo>
                  <a:lnTo>
                    <a:pt x="61721" y="43942"/>
                  </a:lnTo>
                  <a:lnTo>
                    <a:pt x="46062" y="43942"/>
                  </a:lnTo>
                  <a:lnTo>
                    <a:pt x="53682" y="47117"/>
                  </a:lnTo>
                  <a:lnTo>
                    <a:pt x="61721" y="53213"/>
                  </a:lnTo>
                  <a:lnTo>
                    <a:pt x="61721" y="87503"/>
                  </a:lnTo>
                  <a:lnTo>
                    <a:pt x="55497" y="92837"/>
                  </a:lnTo>
                  <a:lnTo>
                    <a:pt x="49204" y="96647"/>
                  </a:lnTo>
                  <a:lnTo>
                    <a:pt x="42842" y="98933"/>
                  </a:lnTo>
                  <a:lnTo>
                    <a:pt x="36410" y="99695"/>
                  </a:lnTo>
                  <a:lnTo>
                    <a:pt x="58752" y="99695"/>
                  </a:lnTo>
                  <a:lnTo>
                    <a:pt x="61721" y="95885"/>
                  </a:lnTo>
                  <a:lnTo>
                    <a:pt x="77241" y="95885"/>
                  </a:lnTo>
                  <a:lnTo>
                    <a:pt x="77241" y="1778"/>
                  </a:lnTo>
                  <a:close/>
                </a:path>
                <a:path w="156209" h="111759">
                  <a:moveTo>
                    <a:pt x="125780" y="45593"/>
                  </a:moveTo>
                  <a:lnTo>
                    <a:pt x="110274" y="45593"/>
                  </a:lnTo>
                  <a:lnTo>
                    <a:pt x="110274" y="109855"/>
                  </a:lnTo>
                  <a:lnTo>
                    <a:pt x="125780" y="109855"/>
                  </a:lnTo>
                  <a:lnTo>
                    <a:pt x="125780" y="45593"/>
                  </a:lnTo>
                  <a:close/>
                </a:path>
                <a:path w="156209" h="111759">
                  <a:moveTo>
                    <a:pt x="147193" y="35560"/>
                  </a:moveTo>
                  <a:lnTo>
                    <a:pt x="98145" y="35560"/>
                  </a:lnTo>
                  <a:lnTo>
                    <a:pt x="98145" y="45593"/>
                  </a:lnTo>
                  <a:lnTo>
                    <a:pt x="147193" y="45593"/>
                  </a:lnTo>
                  <a:lnTo>
                    <a:pt x="147193" y="35560"/>
                  </a:lnTo>
                  <a:close/>
                </a:path>
                <a:path w="156209" h="111759">
                  <a:moveTo>
                    <a:pt x="143332" y="0"/>
                  </a:moveTo>
                  <a:lnTo>
                    <a:pt x="138137" y="0"/>
                  </a:lnTo>
                  <a:lnTo>
                    <a:pt x="125945" y="1666"/>
                  </a:lnTo>
                  <a:lnTo>
                    <a:pt x="117238" y="6667"/>
                  </a:lnTo>
                  <a:lnTo>
                    <a:pt x="112014" y="15001"/>
                  </a:lnTo>
                  <a:lnTo>
                    <a:pt x="110274" y="26670"/>
                  </a:lnTo>
                  <a:lnTo>
                    <a:pt x="110274" y="35560"/>
                  </a:lnTo>
                  <a:lnTo>
                    <a:pt x="125780" y="35560"/>
                  </a:lnTo>
                  <a:lnTo>
                    <a:pt x="125780" y="19431"/>
                  </a:lnTo>
                  <a:lnTo>
                    <a:pt x="126707" y="15494"/>
                  </a:lnTo>
                  <a:lnTo>
                    <a:pt x="130454" y="11175"/>
                  </a:lnTo>
                  <a:lnTo>
                    <a:pt x="133934" y="10160"/>
                  </a:lnTo>
                  <a:lnTo>
                    <a:pt x="155854" y="10160"/>
                  </a:lnTo>
                  <a:lnTo>
                    <a:pt x="155854" y="2286"/>
                  </a:lnTo>
                  <a:lnTo>
                    <a:pt x="149237" y="762"/>
                  </a:lnTo>
                  <a:lnTo>
                    <a:pt x="143332" y="0"/>
                  </a:lnTo>
                  <a:close/>
                </a:path>
                <a:path w="156209" h="111759">
                  <a:moveTo>
                    <a:pt x="155854" y="10160"/>
                  </a:moveTo>
                  <a:lnTo>
                    <a:pt x="143256" y="10160"/>
                  </a:lnTo>
                  <a:lnTo>
                    <a:pt x="148856" y="11175"/>
                  </a:lnTo>
                  <a:lnTo>
                    <a:pt x="155854" y="13081"/>
                  </a:lnTo>
                  <a:lnTo>
                    <a:pt x="155854" y="10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40459" y="1065129"/>
              <a:ext cx="19685" cy="17145"/>
            </a:xfrm>
            <a:custGeom>
              <a:avLst/>
              <a:gdLst/>
              <a:ahLst/>
              <a:cxnLst/>
              <a:rect l="l" t="t" r="r" b="b"/>
              <a:pathLst>
                <a:path w="19684" h="17144">
                  <a:moveTo>
                    <a:pt x="19446" y="0"/>
                  </a:moveTo>
                  <a:lnTo>
                    <a:pt x="0" y="0"/>
                  </a:lnTo>
                  <a:lnTo>
                    <a:pt x="0" y="16910"/>
                  </a:lnTo>
                  <a:lnTo>
                    <a:pt x="19446" y="16910"/>
                  </a:lnTo>
                  <a:lnTo>
                    <a:pt x="19446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85265" y="973963"/>
              <a:ext cx="744855" cy="128905"/>
            </a:xfrm>
            <a:custGeom>
              <a:avLst/>
              <a:gdLst/>
              <a:ahLst/>
              <a:cxnLst/>
              <a:rect l="l" t="t" r="r" b="b"/>
              <a:pathLst>
                <a:path w="744855" h="128905">
                  <a:moveTo>
                    <a:pt x="36499" y="32130"/>
                  </a:moveTo>
                  <a:lnTo>
                    <a:pt x="2514" y="56499"/>
                  </a:lnTo>
                  <a:lnTo>
                    <a:pt x="0" y="73278"/>
                  </a:lnTo>
                  <a:lnTo>
                    <a:pt x="554" y="81303"/>
                  </a:lnTo>
                  <a:lnTo>
                    <a:pt x="33185" y="109727"/>
                  </a:lnTo>
                  <a:lnTo>
                    <a:pt x="42126" y="108751"/>
                  </a:lnTo>
                  <a:lnTo>
                    <a:pt x="49863" y="105822"/>
                  </a:lnTo>
                  <a:lnTo>
                    <a:pt x="56395" y="100941"/>
                  </a:lnTo>
                  <a:lnTo>
                    <a:pt x="58752" y="97916"/>
                  </a:lnTo>
                  <a:lnTo>
                    <a:pt x="36410" y="97916"/>
                  </a:lnTo>
                  <a:lnTo>
                    <a:pt x="27717" y="96295"/>
                  </a:lnTo>
                  <a:lnTo>
                    <a:pt x="21505" y="91424"/>
                  </a:lnTo>
                  <a:lnTo>
                    <a:pt x="17778" y="83290"/>
                  </a:lnTo>
                  <a:lnTo>
                    <a:pt x="16535" y="71881"/>
                  </a:lnTo>
                  <a:lnTo>
                    <a:pt x="16535" y="62356"/>
                  </a:lnTo>
                  <a:lnTo>
                    <a:pt x="18478" y="55117"/>
                  </a:lnTo>
                  <a:lnTo>
                    <a:pt x="22377" y="49910"/>
                  </a:lnTo>
                  <a:lnTo>
                    <a:pt x="26263" y="44830"/>
                  </a:lnTo>
                  <a:lnTo>
                    <a:pt x="31762" y="42163"/>
                  </a:lnTo>
                  <a:lnTo>
                    <a:pt x="61721" y="42163"/>
                  </a:lnTo>
                  <a:lnTo>
                    <a:pt x="56395" y="37756"/>
                  </a:lnTo>
                  <a:lnTo>
                    <a:pt x="50415" y="34623"/>
                  </a:lnTo>
                  <a:lnTo>
                    <a:pt x="43784" y="32752"/>
                  </a:lnTo>
                  <a:lnTo>
                    <a:pt x="36499" y="32130"/>
                  </a:lnTo>
                  <a:close/>
                </a:path>
                <a:path w="744855" h="128905">
                  <a:moveTo>
                    <a:pt x="77241" y="94106"/>
                  </a:moveTo>
                  <a:lnTo>
                    <a:pt x="61721" y="94106"/>
                  </a:lnTo>
                  <a:lnTo>
                    <a:pt x="61721" y="108076"/>
                  </a:lnTo>
                  <a:lnTo>
                    <a:pt x="77241" y="108076"/>
                  </a:lnTo>
                  <a:lnTo>
                    <a:pt x="77241" y="94106"/>
                  </a:lnTo>
                  <a:close/>
                </a:path>
                <a:path w="744855" h="128905">
                  <a:moveTo>
                    <a:pt x="77241" y="0"/>
                  </a:moveTo>
                  <a:lnTo>
                    <a:pt x="61721" y="0"/>
                  </a:lnTo>
                  <a:lnTo>
                    <a:pt x="61721" y="42163"/>
                  </a:lnTo>
                  <a:lnTo>
                    <a:pt x="46062" y="42163"/>
                  </a:lnTo>
                  <a:lnTo>
                    <a:pt x="53682" y="45338"/>
                  </a:lnTo>
                  <a:lnTo>
                    <a:pt x="61721" y="51434"/>
                  </a:lnTo>
                  <a:lnTo>
                    <a:pt x="61721" y="85725"/>
                  </a:lnTo>
                  <a:lnTo>
                    <a:pt x="55497" y="91059"/>
                  </a:lnTo>
                  <a:lnTo>
                    <a:pt x="49204" y="94869"/>
                  </a:lnTo>
                  <a:lnTo>
                    <a:pt x="42842" y="97154"/>
                  </a:lnTo>
                  <a:lnTo>
                    <a:pt x="36410" y="97916"/>
                  </a:lnTo>
                  <a:lnTo>
                    <a:pt x="58752" y="97916"/>
                  </a:lnTo>
                  <a:lnTo>
                    <a:pt x="61721" y="94106"/>
                  </a:lnTo>
                  <a:lnTo>
                    <a:pt x="77241" y="94106"/>
                  </a:lnTo>
                  <a:lnTo>
                    <a:pt x="77241" y="0"/>
                  </a:lnTo>
                  <a:close/>
                </a:path>
                <a:path w="744855" h="128905">
                  <a:moveTo>
                    <a:pt x="137947" y="32130"/>
                  </a:moveTo>
                  <a:lnTo>
                    <a:pt x="103212" y="55197"/>
                  </a:lnTo>
                  <a:lnTo>
                    <a:pt x="100609" y="70611"/>
                  </a:lnTo>
                  <a:lnTo>
                    <a:pt x="101347" y="78876"/>
                  </a:lnTo>
                  <a:lnTo>
                    <a:pt x="134280" y="109059"/>
                  </a:lnTo>
                  <a:lnTo>
                    <a:pt x="143281" y="109727"/>
                  </a:lnTo>
                  <a:lnTo>
                    <a:pt x="149165" y="109485"/>
                  </a:lnTo>
                  <a:lnTo>
                    <a:pt x="155584" y="108743"/>
                  </a:lnTo>
                  <a:lnTo>
                    <a:pt x="162551" y="107477"/>
                  </a:lnTo>
                  <a:lnTo>
                    <a:pt x="170078" y="105663"/>
                  </a:lnTo>
                  <a:lnTo>
                    <a:pt x="170078" y="99567"/>
                  </a:lnTo>
                  <a:lnTo>
                    <a:pt x="146202" y="99567"/>
                  </a:lnTo>
                  <a:lnTo>
                    <a:pt x="134466" y="97905"/>
                  </a:lnTo>
                  <a:lnTo>
                    <a:pt x="125564" y="92932"/>
                  </a:lnTo>
                  <a:lnTo>
                    <a:pt x="119520" y="84673"/>
                  </a:lnTo>
                  <a:lnTo>
                    <a:pt x="116357" y="73151"/>
                  </a:lnTo>
                  <a:lnTo>
                    <a:pt x="170332" y="73151"/>
                  </a:lnTo>
                  <a:lnTo>
                    <a:pt x="170459" y="68960"/>
                  </a:lnTo>
                  <a:lnTo>
                    <a:pt x="170070" y="62991"/>
                  </a:lnTo>
                  <a:lnTo>
                    <a:pt x="117119" y="62991"/>
                  </a:lnTo>
                  <a:lnTo>
                    <a:pt x="119145" y="53897"/>
                  </a:lnTo>
                  <a:lnTo>
                    <a:pt x="123136" y="47386"/>
                  </a:lnTo>
                  <a:lnTo>
                    <a:pt x="129103" y="43471"/>
                  </a:lnTo>
                  <a:lnTo>
                    <a:pt x="137058" y="42163"/>
                  </a:lnTo>
                  <a:lnTo>
                    <a:pt x="162301" y="42163"/>
                  </a:lnTo>
                  <a:lnTo>
                    <a:pt x="161950" y="41655"/>
                  </a:lnTo>
                  <a:lnTo>
                    <a:pt x="157306" y="37488"/>
                  </a:lnTo>
                  <a:lnTo>
                    <a:pt x="151758" y="34512"/>
                  </a:lnTo>
                  <a:lnTo>
                    <a:pt x="145305" y="32726"/>
                  </a:lnTo>
                  <a:lnTo>
                    <a:pt x="137947" y="32130"/>
                  </a:lnTo>
                  <a:close/>
                </a:path>
                <a:path w="744855" h="128905">
                  <a:moveTo>
                    <a:pt x="170078" y="94868"/>
                  </a:moveTo>
                  <a:lnTo>
                    <a:pt x="160680" y="98043"/>
                  </a:lnTo>
                  <a:lnTo>
                    <a:pt x="152679" y="99567"/>
                  </a:lnTo>
                  <a:lnTo>
                    <a:pt x="170078" y="99567"/>
                  </a:lnTo>
                  <a:lnTo>
                    <a:pt x="170078" y="94868"/>
                  </a:lnTo>
                  <a:close/>
                </a:path>
                <a:path w="744855" h="128905">
                  <a:moveTo>
                    <a:pt x="162301" y="42163"/>
                  </a:moveTo>
                  <a:lnTo>
                    <a:pt x="137058" y="42163"/>
                  </a:lnTo>
                  <a:lnTo>
                    <a:pt x="144819" y="43471"/>
                  </a:lnTo>
                  <a:lnTo>
                    <a:pt x="150377" y="47386"/>
                  </a:lnTo>
                  <a:lnTo>
                    <a:pt x="153721" y="53897"/>
                  </a:lnTo>
                  <a:lnTo>
                    <a:pt x="154838" y="62991"/>
                  </a:lnTo>
                  <a:lnTo>
                    <a:pt x="170070" y="62991"/>
                  </a:lnTo>
                  <a:lnTo>
                    <a:pt x="169915" y="60622"/>
                  </a:lnTo>
                  <a:lnTo>
                    <a:pt x="168300" y="53308"/>
                  </a:lnTo>
                  <a:lnTo>
                    <a:pt x="165637" y="46993"/>
                  </a:lnTo>
                  <a:lnTo>
                    <a:pt x="162301" y="42163"/>
                  </a:lnTo>
                  <a:close/>
                </a:path>
                <a:path w="744855" h="128905">
                  <a:moveTo>
                    <a:pt x="195605" y="93090"/>
                  </a:moveTo>
                  <a:lnTo>
                    <a:pt x="195605" y="105536"/>
                  </a:lnTo>
                  <a:lnTo>
                    <a:pt x="202939" y="107370"/>
                  </a:lnTo>
                  <a:lnTo>
                    <a:pt x="209702" y="108680"/>
                  </a:lnTo>
                  <a:lnTo>
                    <a:pt x="215893" y="109466"/>
                  </a:lnTo>
                  <a:lnTo>
                    <a:pt x="221513" y="109727"/>
                  </a:lnTo>
                  <a:lnTo>
                    <a:pt x="230657" y="109727"/>
                  </a:lnTo>
                  <a:lnTo>
                    <a:pt x="238277" y="107695"/>
                  </a:lnTo>
                  <a:lnTo>
                    <a:pt x="249672" y="99694"/>
                  </a:lnTo>
                  <a:lnTo>
                    <a:pt x="222148" y="99694"/>
                  </a:lnTo>
                  <a:lnTo>
                    <a:pt x="216268" y="99270"/>
                  </a:lnTo>
                  <a:lnTo>
                    <a:pt x="209877" y="98012"/>
                  </a:lnTo>
                  <a:lnTo>
                    <a:pt x="202985" y="95944"/>
                  </a:lnTo>
                  <a:lnTo>
                    <a:pt x="195605" y="93090"/>
                  </a:lnTo>
                  <a:close/>
                </a:path>
                <a:path w="744855" h="128905">
                  <a:moveTo>
                    <a:pt x="230530" y="32130"/>
                  </a:moveTo>
                  <a:lnTo>
                    <a:pt x="216560" y="32130"/>
                  </a:lnTo>
                  <a:lnTo>
                    <a:pt x="209321" y="33908"/>
                  </a:lnTo>
                  <a:lnTo>
                    <a:pt x="198780" y="41401"/>
                  </a:lnTo>
                  <a:lnTo>
                    <a:pt x="196113" y="46481"/>
                  </a:lnTo>
                  <a:lnTo>
                    <a:pt x="196113" y="52958"/>
                  </a:lnTo>
                  <a:lnTo>
                    <a:pt x="233451" y="80263"/>
                  </a:lnTo>
                  <a:lnTo>
                    <a:pt x="237642" y="84073"/>
                  </a:lnTo>
                  <a:lnTo>
                    <a:pt x="237642" y="91820"/>
                  </a:lnTo>
                  <a:lnTo>
                    <a:pt x="236118" y="94360"/>
                  </a:lnTo>
                  <a:lnTo>
                    <a:pt x="233197" y="96519"/>
                  </a:lnTo>
                  <a:lnTo>
                    <a:pt x="230276" y="98551"/>
                  </a:lnTo>
                  <a:lnTo>
                    <a:pt x="226593" y="99694"/>
                  </a:lnTo>
                  <a:lnTo>
                    <a:pt x="249672" y="99694"/>
                  </a:lnTo>
                  <a:lnTo>
                    <a:pt x="250215" y="99313"/>
                  </a:lnTo>
                  <a:lnTo>
                    <a:pt x="253136" y="93979"/>
                  </a:lnTo>
                  <a:lnTo>
                    <a:pt x="253136" y="82295"/>
                  </a:lnTo>
                  <a:lnTo>
                    <a:pt x="251358" y="77977"/>
                  </a:lnTo>
                  <a:lnTo>
                    <a:pt x="247802" y="74548"/>
                  </a:lnTo>
                  <a:lnTo>
                    <a:pt x="244373" y="70992"/>
                  </a:lnTo>
                  <a:lnTo>
                    <a:pt x="238404" y="67817"/>
                  </a:lnTo>
                  <a:lnTo>
                    <a:pt x="229895" y="64642"/>
                  </a:lnTo>
                  <a:lnTo>
                    <a:pt x="222402" y="61975"/>
                  </a:lnTo>
                  <a:lnTo>
                    <a:pt x="214909" y="59181"/>
                  </a:lnTo>
                  <a:lnTo>
                    <a:pt x="211099" y="55752"/>
                  </a:lnTo>
                  <a:lnTo>
                    <a:pt x="211099" y="48767"/>
                  </a:lnTo>
                  <a:lnTo>
                    <a:pt x="212369" y="46481"/>
                  </a:lnTo>
                  <a:lnTo>
                    <a:pt x="215163" y="44830"/>
                  </a:lnTo>
                  <a:lnTo>
                    <a:pt x="217830" y="43052"/>
                  </a:lnTo>
                  <a:lnTo>
                    <a:pt x="221386" y="42163"/>
                  </a:lnTo>
                  <a:lnTo>
                    <a:pt x="246659" y="42163"/>
                  </a:lnTo>
                  <a:lnTo>
                    <a:pt x="246659" y="34289"/>
                  </a:lnTo>
                  <a:lnTo>
                    <a:pt x="236372" y="32638"/>
                  </a:lnTo>
                  <a:lnTo>
                    <a:pt x="230530" y="32130"/>
                  </a:lnTo>
                  <a:close/>
                </a:path>
                <a:path w="744855" h="128905">
                  <a:moveTo>
                    <a:pt x="246659" y="42163"/>
                  </a:moveTo>
                  <a:lnTo>
                    <a:pt x="231038" y="42163"/>
                  </a:lnTo>
                  <a:lnTo>
                    <a:pt x="238023" y="43306"/>
                  </a:lnTo>
                  <a:lnTo>
                    <a:pt x="246659" y="45592"/>
                  </a:lnTo>
                  <a:lnTo>
                    <a:pt x="246659" y="42163"/>
                  </a:lnTo>
                  <a:close/>
                </a:path>
                <a:path w="744855" h="128905">
                  <a:moveTo>
                    <a:pt x="323875" y="32130"/>
                  </a:moveTo>
                  <a:lnTo>
                    <a:pt x="317144" y="32130"/>
                  </a:lnTo>
                  <a:lnTo>
                    <a:pt x="307597" y="32752"/>
                  </a:lnTo>
                  <a:lnTo>
                    <a:pt x="275039" y="61934"/>
                  </a:lnTo>
                  <a:lnTo>
                    <a:pt x="274345" y="70484"/>
                  </a:lnTo>
                  <a:lnTo>
                    <a:pt x="275059" y="78605"/>
                  </a:lnTo>
                  <a:lnTo>
                    <a:pt x="306188" y="109037"/>
                  </a:lnTo>
                  <a:lnTo>
                    <a:pt x="314477" y="109727"/>
                  </a:lnTo>
                  <a:lnTo>
                    <a:pt x="320188" y="109487"/>
                  </a:lnTo>
                  <a:lnTo>
                    <a:pt x="326447" y="108759"/>
                  </a:lnTo>
                  <a:lnTo>
                    <a:pt x="333229" y="107531"/>
                  </a:lnTo>
                  <a:lnTo>
                    <a:pt x="340512" y="105790"/>
                  </a:lnTo>
                  <a:lnTo>
                    <a:pt x="340512" y="98932"/>
                  </a:lnTo>
                  <a:lnTo>
                    <a:pt x="310667" y="98932"/>
                  </a:lnTo>
                  <a:lnTo>
                    <a:pt x="304190" y="96265"/>
                  </a:lnTo>
                  <a:lnTo>
                    <a:pt x="299237" y="91185"/>
                  </a:lnTo>
                  <a:lnTo>
                    <a:pt x="294284" y="85978"/>
                  </a:lnTo>
                  <a:lnTo>
                    <a:pt x="291871" y="79247"/>
                  </a:lnTo>
                  <a:lnTo>
                    <a:pt x="291975" y="61934"/>
                  </a:lnTo>
                  <a:lnTo>
                    <a:pt x="294284" y="55371"/>
                  </a:lnTo>
                  <a:lnTo>
                    <a:pt x="298983" y="50164"/>
                  </a:lnTo>
                  <a:lnTo>
                    <a:pt x="303809" y="44957"/>
                  </a:lnTo>
                  <a:lnTo>
                    <a:pt x="310159" y="42417"/>
                  </a:lnTo>
                  <a:lnTo>
                    <a:pt x="339496" y="42417"/>
                  </a:lnTo>
                  <a:lnTo>
                    <a:pt x="339496" y="34543"/>
                  </a:lnTo>
                  <a:lnTo>
                    <a:pt x="331241" y="32892"/>
                  </a:lnTo>
                  <a:lnTo>
                    <a:pt x="323875" y="32130"/>
                  </a:lnTo>
                  <a:close/>
                </a:path>
                <a:path w="744855" h="128905">
                  <a:moveTo>
                    <a:pt x="340512" y="94233"/>
                  </a:moveTo>
                  <a:lnTo>
                    <a:pt x="333019" y="97281"/>
                  </a:lnTo>
                  <a:lnTo>
                    <a:pt x="325653" y="98932"/>
                  </a:lnTo>
                  <a:lnTo>
                    <a:pt x="340512" y="98932"/>
                  </a:lnTo>
                  <a:lnTo>
                    <a:pt x="340512" y="94233"/>
                  </a:lnTo>
                  <a:close/>
                </a:path>
                <a:path w="744855" h="128905">
                  <a:moveTo>
                    <a:pt x="339496" y="42417"/>
                  </a:moveTo>
                  <a:lnTo>
                    <a:pt x="323621" y="42417"/>
                  </a:lnTo>
                  <a:lnTo>
                    <a:pt x="330733" y="43560"/>
                  </a:lnTo>
                  <a:lnTo>
                    <a:pt x="339496" y="45719"/>
                  </a:lnTo>
                  <a:lnTo>
                    <a:pt x="339496" y="42417"/>
                  </a:lnTo>
                  <a:close/>
                </a:path>
                <a:path w="744855" h="128905">
                  <a:moveTo>
                    <a:pt x="375818" y="33781"/>
                  </a:moveTo>
                  <a:lnTo>
                    <a:pt x="360324" y="33781"/>
                  </a:lnTo>
                  <a:lnTo>
                    <a:pt x="360324" y="108076"/>
                  </a:lnTo>
                  <a:lnTo>
                    <a:pt x="375818" y="108076"/>
                  </a:lnTo>
                  <a:lnTo>
                    <a:pt x="375818" y="59054"/>
                  </a:lnTo>
                  <a:lnTo>
                    <a:pt x="381078" y="52460"/>
                  </a:lnTo>
                  <a:lnTo>
                    <a:pt x="386927" y="47751"/>
                  </a:lnTo>
                  <a:lnTo>
                    <a:pt x="375818" y="47751"/>
                  </a:lnTo>
                  <a:lnTo>
                    <a:pt x="375818" y="33781"/>
                  </a:lnTo>
                  <a:close/>
                </a:path>
                <a:path w="744855" h="128905">
                  <a:moveTo>
                    <a:pt x="404139" y="32130"/>
                  </a:moveTo>
                  <a:lnTo>
                    <a:pt x="402615" y="32130"/>
                  </a:lnTo>
                  <a:lnTo>
                    <a:pt x="394374" y="33107"/>
                  </a:lnTo>
                  <a:lnTo>
                    <a:pt x="387169" y="36036"/>
                  </a:lnTo>
                  <a:lnTo>
                    <a:pt x="380987" y="40917"/>
                  </a:lnTo>
                  <a:lnTo>
                    <a:pt x="375818" y="47751"/>
                  </a:lnTo>
                  <a:lnTo>
                    <a:pt x="386927" y="47751"/>
                  </a:lnTo>
                  <a:lnTo>
                    <a:pt x="393409" y="44892"/>
                  </a:lnTo>
                  <a:lnTo>
                    <a:pt x="400456" y="43941"/>
                  </a:lnTo>
                  <a:lnTo>
                    <a:pt x="407568" y="43941"/>
                  </a:lnTo>
                  <a:lnTo>
                    <a:pt x="407568" y="32384"/>
                  </a:lnTo>
                  <a:lnTo>
                    <a:pt x="404139" y="32130"/>
                  </a:lnTo>
                  <a:close/>
                </a:path>
                <a:path w="744855" h="128905">
                  <a:moveTo>
                    <a:pt x="407568" y="43941"/>
                  </a:moveTo>
                  <a:lnTo>
                    <a:pt x="402488" y="43941"/>
                  </a:lnTo>
                  <a:lnTo>
                    <a:pt x="404901" y="44322"/>
                  </a:lnTo>
                  <a:lnTo>
                    <a:pt x="407568" y="45084"/>
                  </a:lnTo>
                  <a:lnTo>
                    <a:pt x="407568" y="43941"/>
                  </a:lnTo>
                  <a:close/>
                </a:path>
                <a:path w="744855" h="128905">
                  <a:moveTo>
                    <a:pt x="442874" y="33781"/>
                  </a:moveTo>
                  <a:lnTo>
                    <a:pt x="427380" y="33781"/>
                  </a:lnTo>
                  <a:lnTo>
                    <a:pt x="427380" y="108076"/>
                  </a:lnTo>
                  <a:lnTo>
                    <a:pt x="442874" y="108076"/>
                  </a:lnTo>
                  <a:lnTo>
                    <a:pt x="442874" y="33781"/>
                  </a:lnTo>
                  <a:close/>
                </a:path>
                <a:path w="744855" h="128905">
                  <a:moveTo>
                    <a:pt x="442874" y="6730"/>
                  </a:moveTo>
                  <a:lnTo>
                    <a:pt x="427380" y="6730"/>
                  </a:lnTo>
                  <a:lnTo>
                    <a:pt x="427380" y="20192"/>
                  </a:lnTo>
                  <a:lnTo>
                    <a:pt x="442874" y="20192"/>
                  </a:lnTo>
                  <a:lnTo>
                    <a:pt x="442874" y="6730"/>
                  </a:lnTo>
                  <a:close/>
                </a:path>
                <a:path w="744855" h="128905">
                  <a:moveTo>
                    <a:pt x="543020" y="43941"/>
                  </a:moveTo>
                  <a:lnTo>
                    <a:pt x="513994" y="43941"/>
                  </a:lnTo>
                  <a:lnTo>
                    <a:pt x="522662" y="45565"/>
                  </a:lnTo>
                  <a:lnTo>
                    <a:pt x="528853" y="50450"/>
                  </a:lnTo>
                  <a:lnTo>
                    <a:pt x="532568" y="58622"/>
                  </a:lnTo>
                  <a:lnTo>
                    <a:pt x="533806" y="70103"/>
                  </a:lnTo>
                  <a:lnTo>
                    <a:pt x="533806" y="79501"/>
                  </a:lnTo>
                  <a:lnTo>
                    <a:pt x="531901" y="86740"/>
                  </a:lnTo>
                  <a:lnTo>
                    <a:pt x="524154" y="97027"/>
                  </a:lnTo>
                  <a:lnTo>
                    <a:pt x="518566" y="99694"/>
                  </a:lnTo>
                  <a:lnTo>
                    <a:pt x="488594" y="99694"/>
                  </a:lnTo>
                  <a:lnTo>
                    <a:pt x="493954" y="104102"/>
                  </a:lnTo>
                  <a:lnTo>
                    <a:pt x="499945" y="107235"/>
                  </a:lnTo>
                  <a:lnTo>
                    <a:pt x="506578" y="109106"/>
                  </a:lnTo>
                  <a:lnTo>
                    <a:pt x="513867" y="109727"/>
                  </a:lnTo>
                  <a:lnTo>
                    <a:pt x="521673" y="109033"/>
                  </a:lnTo>
                  <a:lnTo>
                    <a:pt x="549695" y="77440"/>
                  </a:lnTo>
                  <a:lnTo>
                    <a:pt x="550316" y="68579"/>
                  </a:lnTo>
                  <a:lnTo>
                    <a:pt x="549768" y="60555"/>
                  </a:lnTo>
                  <a:lnTo>
                    <a:pt x="548125" y="53435"/>
                  </a:lnTo>
                  <a:lnTo>
                    <a:pt x="545387" y="47220"/>
                  </a:lnTo>
                  <a:lnTo>
                    <a:pt x="543020" y="43941"/>
                  </a:lnTo>
                  <a:close/>
                </a:path>
                <a:path w="744855" h="128905">
                  <a:moveTo>
                    <a:pt x="488594" y="0"/>
                  </a:moveTo>
                  <a:lnTo>
                    <a:pt x="473100" y="0"/>
                  </a:lnTo>
                  <a:lnTo>
                    <a:pt x="473100" y="108838"/>
                  </a:lnTo>
                  <a:lnTo>
                    <a:pt x="486689" y="108838"/>
                  </a:lnTo>
                  <a:lnTo>
                    <a:pt x="488594" y="99694"/>
                  </a:lnTo>
                  <a:lnTo>
                    <a:pt x="504215" y="99694"/>
                  </a:lnTo>
                  <a:lnTo>
                    <a:pt x="496595" y="96519"/>
                  </a:lnTo>
                  <a:lnTo>
                    <a:pt x="488594" y="90296"/>
                  </a:lnTo>
                  <a:lnTo>
                    <a:pt x="488594" y="56133"/>
                  </a:lnTo>
                  <a:lnTo>
                    <a:pt x="494831" y="50800"/>
                  </a:lnTo>
                  <a:lnTo>
                    <a:pt x="499887" y="47751"/>
                  </a:lnTo>
                  <a:lnTo>
                    <a:pt x="488594" y="47751"/>
                  </a:lnTo>
                  <a:lnTo>
                    <a:pt x="488594" y="0"/>
                  </a:lnTo>
                  <a:close/>
                </a:path>
                <a:path w="744855" h="128905">
                  <a:moveTo>
                    <a:pt x="517169" y="32130"/>
                  </a:moveTo>
                  <a:lnTo>
                    <a:pt x="508239" y="33107"/>
                  </a:lnTo>
                  <a:lnTo>
                    <a:pt x="500500" y="36036"/>
                  </a:lnTo>
                  <a:lnTo>
                    <a:pt x="493952" y="40917"/>
                  </a:lnTo>
                  <a:lnTo>
                    <a:pt x="488594" y="47751"/>
                  </a:lnTo>
                  <a:lnTo>
                    <a:pt x="499887" y="47751"/>
                  </a:lnTo>
                  <a:lnTo>
                    <a:pt x="501151" y="46990"/>
                  </a:lnTo>
                  <a:lnTo>
                    <a:pt x="507543" y="44703"/>
                  </a:lnTo>
                  <a:lnTo>
                    <a:pt x="513994" y="43941"/>
                  </a:lnTo>
                  <a:lnTo>
                    <a:pt x="543020" y="43941"/>
                  </a:lnTo>
                  <a:lnTo>
                    <a:pt x="541553" y="41909"/>
                  </a:lnTo>
                  <a:lnTo>
                    <a:pt x="536671" y="37595"/>
                  </a:lnTo>
                  <a:lnTo>
                    <a:pt x="530980" y="34543"/>
                  </a:lnTo>
                  <a:lnTo>
                    <a:pt x="524479" y="32730"/>
                  </a:lnTo>
                  <a:lnTo>
                    <a:pt x="517169" y="32130"/>
                  </a:lnTo>
                  <a:close/>
                </a:path>
                <a:path w="744855" h="128905">
                  <a:moveTo>
                    <a:pt x="604291" y="32130"/>
                  </a:moveTo>
                  <a:lnTo>
                    <a:pt x="569556" y="55197"/>
                  </a:lnTo>
                  <a:lnTo>
                    <a:pt x="566953" y="70611"/>
                  </a:lnTo>
                  <a:lnTo>
                    <a:pt x="567691" y="78876"/>
                  </a:lnTo>
                  <a:lnTo>
                    <a:pt x="600624" y="109059"/>
                  </a:lnTo>
                  <a:lnTo>
                    <a:pt x="609625" y="109727"/>
                  </a:lnTo>
                  <a:lnTo>
                    <a:pt x="615509" y="109485"/>
                  </a:lnTo>
                  <a:lnTo>
                    <a:pt x="621928" y="108743"/>
                  </a:lnTo>
                  <a:lnTo>
                    <a:pt x="628895" y="107477"/>
                  </a:lnTo>
                  <a:lnTo>
                    <a:pt x="636422" y="105663"/>
                  </a:lnTo>
                  <a:lnTo>
                    <a:pt x="636422" y="99567"/>
                  </a:lnTo>
                  <a:lnTo>
                    <a:pt x="612546" y="99567"/>
                  </a:lnTo>
                  <a:lnTo>
                    <a:pt x="600810" y="97905"/>
                  </a:lnTo>
                  <a:lnTo>
                    <a:pt x="591908" y="92932"/>
                  </a:lnTo>
                  <a:lnTo>
                    <a:pt x="585864" y="84673"/>
                  </a:lnTo>
                  <a:lnTo>
                    <a:pt x="582701" y="73151"/>
                  </a:lnTo>
                  <a:lnTo>
                    <a:pt x="636676" y="73151"/>
                  </a:lnTo>
                  <a:lnTo>
                    <a:pt x="636803" y="68960"/>
                  </a:lnTo>
                  <a:lnTo>
                    <a:pt x="636414" y="62991"/>
                  </a:lnTo>
                  <a:lnTo>
                    <a:pt x="583463" y="62991"/>
                  </a:lnTo>
                  <a:lnTo>
                    <a:pt x="585489" y="53897"/>
                  </a:lnTo>
                  <a:lnTo>
                    <a:pt x="589480" y="47386"/>
                  </a:lnTo>
                  <a:lnTo>
                    <a:pt x="595447" y="43471"/>
                  </a:lnTo>
                  <a:lnTo>
                    <a:pt x="603402" y="42163"/>
                  </a:lnTo>
                  <a:lnTo>
                    <a:pt x="628645" y="42163"/>
                  </a:lnTo>
                  <a:lnTo>
                    <a:pt x="628294" y="41655"/>
                  </a:lnTo>
                  <a:lnTo>
                    <a:pt x="623650" y="37488"/>
                  </a:lnTo>
                  <a:lnTo>
                    <a:pt x="618102" y="34512"/>
                  </a:lnTo>
                  <a:lnTo>
                    <a:pt x="611649" y="32726"/>
                  </a:lnTo>
                  <a:lnTo>
                    <a:pt x="604291" y="32130"/>
                  </a:lnTo>
                  <a:close/>
                </a:path>
                <a:path w="744855" h="128905">
                  <a:moveTo>
                    <a:pt x="636422" y="94868"/>
                  </a:moveTo>
                  <a:lnTo>
                    <a:pt x="627024" y="98043"/>
                  </a:lnTo>
                  <a:lnTo>
                    <a:pt x="619023" y="99567"/>
                  </a:lnTo>
                  <a:lnTo>
                    <a:pt x="636422" y="99567"/>
                  </a:lnTo>
                  <a:lnTo>
                    <a:pt x="636422" y="94868"/>
                  </a:lnTo>
                  <a:close/>
                </a:path>
                <a:path w="744855" h="128905">
                  <a:moveTo>
                    <a:pt x="628645" y="42163"/>
                  </a:moveTo>
                  <a:lnTo>
                    <a:pt x="603402" y="42163"/>
                  </a:lnTo>
                  <a:lnTo>
                    <a:pt x="611163" y="43471"/>
                  </a:lnTo>
                  <a:lnTo>
                    <a:pt x="616721" y="47386"/>
                  </a:lnTo>
                  <a:lnTo>
                    <a:pt x="620065" y="53897"/>
                  </a:lnTo>
                  <a:lnTo>
                    <a:pt x="621182" y="62991"/>
                  </a:lnTo>
                  <a:lnTo>
                    <a:pt x="636414" y="62991"/>
                  </a:lnTo>
                  <a:lnTo>
                    <a:pt x="636259" y="60622"/>
                  </a:lnTo>
                  <a:lnTo>
                    <a:pt x="634644" y="53308"/>
                  </a:lnTo>
                  <a:lnTo>
                    <a:pt x="631981" y="46993"/>
                  </a:lnTo>
                  <a:lnTo>
                    <a:pt x="628645" y="42163"/>
                  </a:lnTo>
                  <a:close/>
                </a:path>
                <a:path w="744855" h="128905">
                  <a:moveTo>
                    <a:pt x="696239" y="0"/>
                  </a:moveTo>
                  <a:lnTo>
                    <a:pt x="669315" y="27304"/>
                  </a:lnTo>
                  <a:lnTo>
                    <a:pt x="659282" y="64134"/>
                  </a:lnTo>
                  <a:lnTo>
                    <a:pt x="659903" y="73783"/>
                  </a:lnTo>
                  <a:lnTo>
                    <a:pt x="674718" y="109180"/>
                  </a:lnTo>
                  <a:lnTo>
                    <a:pt x="696239" y="128396"/>
                  </a:lnTo>
                  <a:lnTo>
                    <a:pt x="696239" y="118998"/>
                  </a:lnTo>
                  <a:lnTo>
                    <a:pt x="690855" y="113452"/>
                  </a:lnTo>
                  <a:lnTo>
                    <a:pt x="686317" y="107680"/>
                  </a:lnTo>
                  <a:lnTo>
                    <a:pt x="674776" y="64134"/>
                  </a:lnTo>
                  <a:lnTo>
                    <a:pt x="675085" y="55181"/>
                  </a:lnTo>
                  <a:lnTo>
                    <a:pt x="690855" y="14872"/>
                  </a:lnTo>
                  <a:lnTo>
                    <a:pt x="696239" y="9270"/>
                  </a:lnTo>
                  <a:lnTo>
                    <a:pt x="696239" y="0"/>
                  </a:lnTo>
                  <a:close/>
                </a:path>
                <a:path w="744855" h="128905">
                  <a:moveTo>
                    <a:pt x="707288" y="0"/>
                  </a:moveTo>
                  <a:lnTo>
                    <a:pt x="707288" y="9270"/>
                  </a:lnTo>
                  <a:lnTo>
                    <a:pt x="712672" y="14817"/>
                  </a:lnTo>
                  <a:lnTo>
                    <a:pt x="717210" y="20589"/>
                  </a:lnTo>
                  <a:lnTo>
                    <a:pt x="728624" y="64134"/>
                  </a:lnTo>
                  <a:lnTo>
                    <a:pt x="728334" y="73108"/>
                  </a:lnTo>
                  <a:lnTo>
                    <a:pt x="712672" y="113452"/>
                  </a:lnTo>
                  <a:lnTo>
                    <a:pt x="707288" y="118998"/>
                  </a:lnTo>
                  <a:lnTo>
                    <a:pt x="707288" y="128396"/>
                  </a:lnTo>
                  <a:lnTo>
                    <a:pt x="734212" y="100964"/>
                  </a:lnTo>
                  <a:lnTo>
                    <a:pt x="744245" y="64134"/>
                  </a:lnTo>
                  <a:lnTo>
                    <a:pt x="743606" y="54486"/>
                  </a:lnTo>
                  <a:lnTo>
                    <a:pt x="728808" y="19109"/>
                  </a:lnTo>
                  <a:lnTo>
                    <a:pt x="715335" y="5480"/>
                  </a:lnTo>
                  <a:lnTo>
                    <a:pt x="707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Assessment of Marginal Workers in Tamil Nadu- A Socioeconomic Analysis</vt:lpstr>
      <vt:lpstr>Project Documentation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of Marginal Workers in Tamil Nadu- A Socioeconomic Analysis</dc:title>
  <dc:creator>HP</dc:creator>
  <cp:lastModifiedBy>VEMULA BALAJI</cp:lastModifiedBy>
  <cp:revision>5</cp:revision>
  <dcterms:created xsi:type="dcterms:W3CDTF">2023-11-01T13:47:37Z</dcterms:created>
  <dcterms:modified xsi:type="dcterms:W3CDTF">2023-11-01T14:17:27Z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2023-11-01T00:00:00Z</vt:filetime>
  </property>
</Properties>
</file>