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IBM Plex Sans"/>
      <p:regular r:id="rId26"/>
      <p:bold r:id="rId27"/>
      <p:italic r:id="rId28"/>
      <p:boldItalic r:id="rId29"/>
    </p:embeddedFont>
    <p:embeddedFont>
      <p:font typeface="IBM Plex Sans Light"/>
      <p:regular r:id="rId30"/>
      <p:bold r:id="rId31"/>
      <p:italic r:id="rId32"/>
      <p:boldItalic r:id="rId33"/>
    </p:embeddedFont>
    <p:embeddedFont>
      <p:font typeface="IBM Plex Mono Light"/>
      <p:regular r:id="rId34"/>
      <p:bold r:id="rId35"/>
      <p:italic r:id="rId36"/>
      <p:boldItalic r:id="rId37"/>
    </p:embeddedFont>
    <p:embeddedFont>
      <p:font typeface="IBM Plex Sans Medium"/>
      <p:regular r:id="rId38"/>
      <p:bold r:id="rId39"/>
      <p:italic r:id="rId40"/>
      <p:boldItalic r:id="rId41"/>
    </p:embeddedFont>
    <p:embeddedFont>
      <p:font typeface="IBM Plex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Medium-italic.fntdata"/><Relationship Id="rId20" Type="http://schemas.openxmlformats.org/officeDocument/2006/relationships/slide" Target="slides/slide15.xml"/><Relationship Id="rId42" Type="http://schemas.openxmlformats.org/officeDocument/2006/relationships/font" Target="fonts/IBMPlexMono-regular.fntdata"/><Relationship Id="rId41" Type="http://schemas.openxmlformats.org/officeDocument/2006/relationships/font" Target="fonts/IBMPlexSansMedium-boldItalic.fntdata"/><Relationship Id="rId22" Type="http://schemas.openxmlformats.org/officeDocument/2006/relationships/slide" Target="slides/slide17.xml"/><Relationship Id="rId44" Type="http://schemas.openxmlformats.org/officeDocument/2006/relationships/font" Target="fonts/IBMPlexMono-italic.fntdata"/><Relationship Id="rId21" Type="http://schemas.openxmlformats.org/officeDocument/2006/relationships/slide" Target="slides/slide16.xml"/><Relationship Id="rId43" Type="http://schemas.openxmlformats.org/officeDocument/2006/relationships/font" Target="fonts/IBMPlex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IBMPlex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regular.fntdata"/><Relationship Id="rId25" Type="http://schemas.openxmlformats.org/officeDocument/2006/relationships/slide" Target="slides/slide20.xml"/><Relationship Id="rId28" Type="http://schemas.openxmlformats.org/officeDocument/2006/relationships/font" Target="fonts/IBMPlexSans-italic.fntdata"/><Relationship Id="rId27" Type="http://schemas.openxmlformats.org/officeDocument/2006/relationships/font" Target="fonts/IBMPlex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Light-bold.fntdata"/><Relationship Id="rId30" Type="http://schemas.openxmlformats.org/officeDocument/2006/relationships/font" Target="fonts/IBMPlexSansLight-regular.fntdata"/><Relationship Id="rId11" Type="http://schemas.openxmlformats.org/officeDocument/2006/relationships/slide" Target="slides/slide6.xml"/><Relationship Id="rId33" Type="http://schemas.openxmlformats.org/officeDocument/2006/relationships/font" Target="fonts/IBMPlexSansLight-boldItalic.fntdata"/><Relationship Id="rId10" Type="http://schemas.openxmlformats.org/officeDocument/2006/relationships/slide" Target="slides/slide5.xml"/><Relationship Id="rId32" Type="http://schemas.openxmlformats.org/officeDocument/2006/relationships/font" Target="fonts/IBMPlexSansLight-italic.fntdata"/><Relationship Id="rId13" Type="http://schemas.openxmlformats.org/officeDocument/2006/relationships/slide" Target="slides/slide8.xml"/><Relationship Id="rId35" Type="http://schemas.openxmlformats.org/officeDocument/2006/relationships/font" Target="fonts/IBMPlexMonoLight-bold.fntdata"/><Relationship Id="rId12" Type="http://schemas.openxmlformats.org/officeDocument/2006/relationships/slide" Target="slides/slide7.xml"/><Relationship Id="rId34" Type="http://schemas.openxmlformats.org/officeDocument/2006/relationships/font" Target="fonts/IBMPlexMonoLight-regular.fntdata"/><Relationship Id="rId15" Type="http://schemas.openxmlformats.org/officeDocument/2006/relationships/slide" Target="slides/slide10.xml"/><Relationship Id="rId37" Type="http://schemas.openxmlformats.org/officeDocument/2006/relationships/font" Target="fonts/IBMPlexMonoLight-boldItalic.fntdata"/><Relationship Id="rId14" Type="http://schemas.openxmlformats.org/officeDocument/2006/relationships/slide" Target="slides/slide9.xml"/><Relationship Id="rId36" Type="http://schemas.openxmlformats.org/officeDocument/2006/relationships/font" Target="fonts/IBMPlexMonoLight-italic.fntdata"/><Relationship Id="rId17" Type="http://schemas.openxmlformats.org/officeDocument/2006/relationships/slide" Target="slides/slide12.xml"/><Relationship Id="rId39" Type="http://schemas.openxmlformats.org/officeDocument/2006/relationships/font" Target="fonts/IBMPlexSansMedium-bold.fntdata"/><Relationship Id="rId16" Type="http://schemas.openxmlformats.org/officeDocument/2006/relationships/slide" Target="slides/slide11.xml"/><Relationship Id="rId38" Type="http://schemas.openxmlformats.org/officeDocument/2006/relationships/font" Target="fonts/IBMPlexSans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e1bf13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e1bf13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e1bf1374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e1bf1374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e1bf1374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e1bf1374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e1bf1374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e1bf1374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e1bf1374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e1bf1374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e1bf1374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e1bf1374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1e1bf13743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1e1bf13743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e1bf1374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e1bf1374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e1bf1374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e1bf1374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e1bf1374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e1bf13743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1e1bf13743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1e1bf13743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e1bf1374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e1bf1374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e1bf13743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e1bf13743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e1bf1374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e1bf1374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e1bf1374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e1bf1374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e1bf1374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e1bf1374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e1bf13743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e1bf13743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1e1bf1374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1e1bf1374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e1bf1374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e1bf1374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1e1bf1374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e1bf1374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2" name="Google Shape;12;p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3" name="Google Shape;13;p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63" name="Shape 63"/>
        <p:cNvGrpSpPr/>
        <p:nvPr/>
      </p:nvGrpSpPr>
      <p:grpSpPr>
        <a:xfrm>
          <a:off x="0" y="0"/>
          <a:ext cx="0" cy="0"/>
          <a:chOff x="0" y="0"/>
          <a:chExt cx="0" cy="0"/>
        </a:xfrm>
      </p:grpSpPr>
      <p:sp>
        <p:nvSpPr>
          <p:cNvPr id="64" name="Google Shape;64;p11"/>
          <p:cNvSpPr txBox="1"/>
          <p:nvPr>
            <p:ph idx="1" type="subTitle"/>
          </p:nvPr>
        </p:nvSpPr>
        <p:spPr>
          <a:xfrm>
            <a:off x="5239600" y="87178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5" name="Google Shape;65;p11"/>
          <p:cNvSpPr txBox="1"/>
          <p:nvPr>
            <p:ph idx="2" type="body"/>
          </p:nvPr>
        </p:nvSpPr>
        <p:spPr>
          <a:xfrm>
            <a:off x="4937300" y="1290250"/>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6" name="Google Shape;66;p11"/>
          <p:cNvSpPr txBox="1"/>
          <p:nvPr>
            <p:ph idx="3" type="subTitle"/>
          </p:nvPr>
        </p:nvSpPr>
        <p:spPr>
          <a:xfrm>
            <a:off x="5239600" y="1997709"/>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7" name="Google Shape;67;p11"/>
          <p:cNvSpPr txBox="1"/>
          <p:nvPr>
            <p:ph idx="4" type="body"/>
          </p:nvPr>
        </p:nvSpPr>
        <p:spPr>
          <a:xfrm>
            <a:off x="4937300" y="2416175"/>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8" name="Google Shape;68;p11"/>
          <p:cNvSpPr txBox="1"/>
          <p:nvPr>
            <p:ph idx="5" type="subTitle"/>
          </p:nvPr>
        </p:nvSpPr>
        <p:spPr>
          <a:xfrm>
            <a:off x="5239600" y="312363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9" name="Google Shape;69;p11"/>
          <p:cNvSpPr txBox="1"/>
          <p:nvPr>
            <p:ph idx="6" type="body"/>
          </p:nvPr>
        </p:nvSpPr>
        <p:spPr>
          <a:xfrm>
            <a:off x="4937300" y="3542100"/>
            <a:ext cx="3748200" cy="57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70" name="Google Shape;70;p11"/>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71" name="Google Shape;71;p11"/>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2" name="Google Shape;72;p1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74" name="Shape 74"/>
        <p:cNvGrpSpPr/>
        <p:nvPr/>
      </p:nvGrpSpPr>
      <p:grpSpPr>
        <a:xfrm>
          <a:off x="0" y="0"/>
          <a:ext cx="0" cy="0"/>
          <a:chOff x="0" y="0"/>
          <a:chExt cx="0" cy="0"/>
        </a:xfrm>
      </p:grpSpPr>
      <p:sp>
        <p:nvSpPr>
          <p:cNvPr id="75" name="Google Shape;75;p12"/>
          <p:cNvSpPr txBox="1"/>
          <p:nvPr>
            <p:ph type="title"/>
          </p:nvPr>
        </p:nvSpPr>
        <p:spPr>
          <a:xfrm>
            <a:off x="342900" y="2506825"/>
            <a:ext cx="8343900" cy="13482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6" name="Google Shape;76;p1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7" name="Google Shape;77;p1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42900" y="457200"/>
            <a:ext cx="53436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1" name="Google Shape;81;p13"/>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82" name="Google Shape;82;p1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736">
          <p15:clr>
            <a:srgbClr val="E46962"/>
          </p15:clr>
        </p15:guide>
        <p15:guide id="2" pos="5184">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14"/>
          <p:cNvSpPr txBox="1"/>
          <p:nvPr>
            <p:ph hasCustomPrompt="1" type="title"/>
          </p:nvPr>
        </p:nvSpPr>
        <p:spPr>
          <a:xfrm>
            <a:off x="-2143950" y="25"/>
            <a:ext cx="11207700" cy="5143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5000"/>
              <a:buNone/>
              <a:defRPr sz="35000">
                <a:solidFill>
                  <a:schemeClr val="lt1"/>
                </a:solidFill>
              </a:defRPr>
            </a:lvl1pPr>
            <a:lvl2pPr lvl="1" algn="r">
              <a:spcBef>
                <a:spcPts val="0"/>
              </a:spcBef>
              <a:spcAft>
                <a:spcPts val="0"/>
              </a:spcAft>
              <a:buClr>
                <a:schemeClr val="lt1"/>
              </a:buClr>
              <a:buSzPts val="20000"/>
              <a:buNone/>
              <a:defRPr sz="20000">
                <a:solidFill>
                  <a:schemeClr val="lt1"/>
                </a:solidFill>
              </a:defRPr>
            </a:lvl2pPr>
            <a:lvl3pPr lvl="2" algn="r">
              <a:spcBef>
                <a:spcPts val="0"/>
              </a:spcBef>
              <a:spcAft>
                <a:spcPts val="0"/>
              </a:spcAft>
              <a:buClr>
                <a:schemeClr val="lt1"/>
              </a:buClr>
              <a:buSzPts val="20000"/>
              <a:buNone/>
              <a:defRPr sz="20000">
                <a:solidFill>
                  <a:schemeClr val="lt1"/>
                </a:solidFill>
              </a:defRPr>
            </a:lvl3pPr>
            <a:lvl4pPr lvl="3" algn="r">
              <a:spcBef>
                <a:spcPts val="0"/>
              </a:spcBef>
              <a:spcAft>
                <a:spcPts val="0"/>
              </a:spcAft>
              <a:buClr>
                <a:schemeClr val="lt1"/>
              </a:buClr>
              <a:buSzPts val="20000"/>
              <a:buNone/>
              <a:defRPr sz="20000">
                <a:solidFill>
                  <a:schemeClr val="lt1"/>
                </a:solidFill>
              </a:defRPr>
            </a:lvl4pPr>
            <a:lvl5pPr lvl="4" algn="r">
              <a:spcBef>
                <a:spcPts val="0"/>
              </a:spcBef>
              <a:spcAft>
                <a:spcPts val="0"/>
              </a:spcAft>
              <a:buClr>
                <a:schemeClr val="lt1"/>
              </a:buClr>
              <a:buSzPts val="20000"/>
              <a:buNone/>
              <a:defRPr sz="20000">
                <a:solidFill>
                  <a:schemeClr val="lt1"/>
                </a:solidFill>
              </a:defRPr>
            </a:lvl5pPr>
            <a:lvl6pPr lvl="5" algn="r">
              <a:spcBef>
                <a:spcPts val="0"/>
              </a:spcBef>
              <a:spcAft>
                <a:spcPts val="0"/>
              </a:spcAft>
              <a:buClr>
                <a:schemeClr val="lt1"/>
              </a:buClr>
              <a:buSzPts val="20000"/>
              <a:buNone/>
              <a:defRPr sz="20000">
                <a:solidFill>
                  <a:schemeClr val="lt1"/>
                </a:solidFill>
              </a:defRPr>
            </a:lvl6pPr>
            <a:lvl7pPr lvl="6" algn="r">
              <a:spcBef>
                <a:spcPts val="0"/>
              </a:spcBef>
              <a:spcAft>
                <a:spcPts val="0"/>
              </a:spcAft>
              <a:buClr>
                <a:schemeClr val="lt1"/>
              </a:buClr>
              <a:buSzPts val="20000"/>
              <a:buNone/>
              <a:defRPr sz="20000">
                <a:solidFill>
                  <a:schemeClr val="lt1"/>
                </a:solidFill>
              </a:defRPr>
            </a:lvl7pPr>
            <a:lvl8pPr lvl="7" algn="r">
              <a:spcBef>
                <a:spcPts val="0"/>
              </a:spcBef>
              <a:spcAft>
                <a:spcPts val="0"/>
              </a:spcAft>
              <a:buClr>
                <a:schemeClr val="lt1"/>
              </a:buClr>
              <a:buSzPts val="20000"/>
              <a:buNone/>
              <a:defRPr sz="20000">
                <a:solidFill>
                  <a:schemeClr val="lt1"/>
                </a:solidFill>
              </a:defRPr>
            </a:lvl8pPr>
            <a:lvl9pPr lvl="8" algn="r">
              <a:spcBef>
                <a:spcPts val="0"/>
              </a:spcBef>
              <a:spcAft>
                <a:spcPts val="0"/>
              </a:spcAft>
              <a:buClr>
                <a:schemeClr val="lt1"/>
              </a:buClr>
              <a:buSzPts val="20000"/>
              <a:buNone/>
              <a:defRPr sz="20000">
                <a:solidFill>
                  <a:schemeClr val="lt1"/>
                </a:solidFill>
              </a:defRPr>
            </a:lvl9pPr>
          </a:lstStyle>
          <a:p>
            <a:r>
              <a:t>xx%</a:t>
            </a:r>
          </a:p>
        </p:txBody>
      </p:sp>
      <p:sp>
        <p:nvSpPr>
          <p:cNvPr id="86" name="Google Shape;86;p14"/>
          <p:cNvSpPr txBox="1"/>
          <p:nvPr>
            <p:ph idx="1" type="body"/>
          </p:nvPr>
        </p:nvSpPr>
        <p:spPr>
          <a:xfrm>
            <a:off x="342900" y="452925"/>
            <a:ext cx="2859300" cy="60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6"/>
              </a:buClr>
              <a:buSzPts val="1200"/>
              <a:buFont typeface="IBM Plex Sans Light"/>
              <a:buChar char="●"/>
              <a:defRPr>
                <a:solidFill>
                  <a:schemeClr val="accent6"/>
                </a:solidFill>
              </a:defRPr>
            </a:lvl1pPr>
            <a:lvl2pPr indent="-304800" lvl="1" marL="914400">
              <a:spcBef>
                <a:spcPts val="500"/>
              </a:spcBef>
              <a:spcAft>
                <a:spcPts val="0"/>
              </a:spcAft>
              <a:buClr>
                <a:schemeClr val="accent6"/>
              </a:buClr>
              <a:buSzPts val="1200"/>
              <a:buFont typeface="IBM Plex Sans Light"/>
              <a:buChar char="○"/>
              <a:defRPr>
                <a:solidFill>
                  <a:schemeClr val="accent6"/>
                </a:solidFill>
              </a:defRPr>
            </a:lvl2pPr>
            <a:lvl3pPr indent="-304800" lvl="2" marL="1371600">
              <a:spcBef>
                <a:spcPts val="500"/>
              </a:spcBef>
              <a:spcAft>
                <a:spcPts val="0"/>
              </a:spcAft>
              <a:buClr>
                <a:schemeClr val="accent6"/>
              </a:buClr>
              <a:buSzPts val="1200"/>
              <a:buFont typeface="IBM Plex Sans Light"/>
              <a:buChar char="■"/>
              <a:defRPr>
                <a:solidFill>
                  <a:schemeClr val="accent6"/>
                </a:solidFill>
              </a:defRPr>
            </a:lvl3pPr>
            <a:lvl4pPr indent="-304800" lvl="3" marL="1828800">
              <a:spcBef>
                <a:spcPts val="500"/>
              </a:spcBef>
              <a:spcAft>
                <a:spcPts val="0"/>
              </a:spcAft>
              <a:buClr>
                <a:schemeClr val="accent6"/>
              </a:buClr>
              <a:buSzPts val="1200"/>
              <a:buFont typeface="IBM Plex Sans Light"/>
              <a:buChar char="●"/>
              <a:defRPr>
                <a:solidFill>
                  <a:schemeClr val="accent6"/>
                </a:solidFill>
              </a:defRPr>
            </a:lvl4pPr>
            <a:lvl5pPr indent="-304800" lvl="4" marL="2286000">
              <a:spcBef>
                <a:spcPts val="500"/>
              </a:spcBef>
              <a:spcAft>
                <a:spcPts val="0"/>
              </a:spcAft>
              <a:buClr>
                <a:schemeClr val="accent6"/>
              </a:buClr>
              <a:buSzPts val="1200"/>
              <a:buFont typeface="IBM Plex Sans Light"/>
              <a:buChar char="○"/>
              <a:defRPr>
                <a:solidFill>
                  <a:schemeClr val="accent6"/>
                </a:solidFill>
              </a:defRPr>
            </a:lvl5pPr>
            <a:lvl6pPr indent="-304800" lvl="5" marL="2743200">
              <a:spcBef>
                <a:spcPts val="500"/>
              </a:spcBef>
              <a:spcAft>
                <a:spcPts val="0"/>
              </a:spcAft>
              <a:buClr>
                <a:schemeClr val="accent6"/>
              </a:buClr>
              <a:buSzPts val="1200"/>
              <a:buFont typeface="IBM Plex Sans Light"/>
              <a:buChar char="■"/>
              <a:defRPr>
                <a:solidFill>
                  <a:schemeClr val="accent6"/>
                </a:solidFill>
              </a:defRPr>
            </a:lvl6pPr>
            <a:lvl7pPr indent="-304800" lvl="6" marL="3200400">
              <a:spcBef>
                <a:spcPts val="500"/>
              </a:spcBef>
              <a:spcAft>
                <a:spcPts val="0"/>
              </a:spcAft>
              <a:buClr>
                <a:schemeClr val="accent6"/>
              </a:buClr>
              <a:buSzPts val="1200"/>
              <a:buFont typeface="IBM Plex Sans Light"/>
              <a:buChar char="●"/>
              <a:defRPr>
                <a:solidFill>
                  <a:schemeClr val="accent6"/>
                </a:solidFill>
              </a:defRPr>
            </a:lvl7pPr>
            <a:lvl8pPr indent="-304800" lvl="7" marL="3657600">
              <a:spcBef>
                <a:spcPts val="500"/>
              </a:spcBef>
              <a:spcAft>
                <a:spcPts val="0"/>
              </a:spcAft>
              <a:buClr>
                <a:schemeClr val="accent6"/>
              </a:buClr>
              <a:buSzPts val="1200"/>
              <a:buFont typeface="IBM Plex Sans Light"/>
              <a:buChar char="○"/>
              <a:defRPr>
                <a:solidFill>
                  <a:schemeClr val="accent6"/>
                </a:solidFill>
              </a:defRPr>
            </a:lvl8pPr>
            <a:lvl9pPr indent="-304800" lvl="8" marL="4114800">
              <a:spcBef>
                <a:spcPts val="500"/>
              </a:spcBef>
              <a:spcAft>
                <a:spcPts val="500"/>
              </a:spcAft>
              <a:buClr>
                <a:schemeClr val="accent6"/>
              </a:buClr>
              <a:buSzPts val="1200"/>
              <a:buFont typeface="IBM Plex Sans Light"/>
              <a:buChar char="■"/>
              <a:defRPr>
                <a:solidFill>
                  <a:schemeClr val="accent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87" name="Shape 87"/>
        <p:cNvGrpSpPr/>
        <p:nvPr/>
      </p:nvGrpSpPr>
      <p:grpSpPr>
        <a:xfrm>
          <a:off x="0" y="0"/>
          <a:ext cx="0" cy="0"/>
          <a:chOff x="0" y="0"/>
          <a:chExt cx="0" cy="0"/>
        </a:xfrm>
      </p:grpSpPr>
      <p:sp>
        <p:nvSpPr>
          <p:cNvPr id="88" name="Google Shape;88;p15"/>
          <p:cNvSpPr/>
          <p:nvPr>
            <p:ph idx="2" type="pic"/>
          </p:nvPr>
        </p:nvSpPr>
        <p:spPr>
          <a:xfrm>
            <a:off x="6708900" y="457200"/>
            <a:ext cx="1977900" cy="1977900"/>
          </a:xfrm>
          <a:prstGeom prst="rect">
            <a:avLst/>
          </a:prstGeom>
          <a:noFill/>
          <a:ln>
            <a:noFill/>
          </a:ln>
        </p:spPr>
      </p:sp>
      <p:sp>
        <p:nvSpPr>
          <p:cNvPr id="89" name="Google Shape;89;p15"/>
          <p:cNvSpPr/>
          <p:nvPr>
            <p:ph idx="3" type="pic"/>
          </p:nvPr>
        </p:nvSpPr>
        <p:spPr>
          <a:xfrm>
            <a:off x="6708900" y="2591100"/>
            <a:ext cx="1977900" cy="1977900"/>
          </a:xfrm>
          <a:prstGeom prst="rect">
            <a:avLst/>
          </a:prstGeom>
          <a:noFill/>
          <a:ln>
            <a:noFill/>
          </a:ln>
        </p:spPr>
      </p:sp>
      <p:sp>
        <p:nvSpPr>
          <p:cNvPr id="90" name="Google Shape;90;p15"/>
          <p:cNvSpPr txBox="1"/>
          <p:nvPr>
            <p:ph idx="1" type="subTitle"/>
          </p:nvPr>
        </p:nvSpPr>
        <p:spPr>
          <a:xfrm>
            <a:off x="645275" y="55137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1" name="Google Shape;91;p15"/>
          <p:cNvSpPr txBox="1"/>
          <p:nvPr>
            <p:ph idx="4" type="subTitle"/>
          </p:nvPr>
        </p:nvSpPr>
        <p:spPr>
          <a:xfrm>
            <a:off x="2417375" y="55137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2" name="Google Shape;92;p15"/>
          <p:cNvSpPr txBox="1"/>
          <p:nvPr>
            <p:ph idx="5" type="body"/>
          </p:nvPr>
        </p:nvSpPr>
        <p:spPr>
          <a:xfrm>
            <a:off x="342975" y="96985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3" name="Google Shape;93;p15"/>
          <p:cNvSpPr txBox="1"/>
          <p:nvPr>
            <p:ph idx="6" type="subTitle"/>
          </p:nvPr>
        </p:nvSpPr>
        <p:spPr>
          <a:xfrm>
            <a:off x="645275" y="260552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4" name="Google Shape;94;p15"/>
          <p:cNvSpPr txBox="1"/>
          <p:nvPr>
            <p:ph idx="7" type="subTitle"/>
          </p:nvPr>
        </p:nvSpPr>
        <p:spPr>
          <a:xfrm>
            <a:off x="2417375" y="260552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5" name="Google Shape;95;p15"/>
          <p:cNvSpPr txBox="1"/>
          <p:nvPr>
            <p:ph idx="8" type="body"/>
          </p:nvPr>
        </p:nvSpPr>
        <p:spPr>
          <a:xfrm>
            <a:off x="342975" y="302400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6" name="Google Shape;96;p1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97" name="Google Shape;97;p1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99" name="Shape 99"/>
        <p:cNvGrpSpPr/>
        <p:nvPr/>
      </p:nvGrpSpPr>
      <p:grpSpPr>
        <a:xfrm>
          <a:off x="0" y="0"/>
          <a:ext cx="0" cy="0"/>
          <a:chOff x="0" y="0"/>
          <a:chExt cx="0" cy="0"/>
        </a:xfrm>
      </p:grpSpPr>
      <p:sp>
        <p:nvSpPr>
          <p:cNvPr id="100" name="Google Shape;100;p16"/>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01" name="Google Shape;101;p16"/>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2" name="Google Shape;102;p16"/>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3" name="Google Shape;103;p16"/>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4" name="Google Shape;104;p16"/>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5" name="Google Shape;105;p16"/>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6" name="Google Shape;106;p16"/>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7" name="Google Shape;107;p16"/>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08" name="Google Shape;108;p1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10" name="Shape 110"/>
        <p:cNvGrpSpPr/>
        <p:nvPr/>
      </p:nvGrpSpPr>
      <p:grpSpPr>
        <a:xfrm>
          <a:off x="0" y="0"/>
          <a:ext cx="0" cy="0"/>
          <a:chOff x="0" y="0"/>
          <a:chExt cx="0" cy="0"/>
        </a:xfrm>
      </p:grpSpPr>
      <p:sp>
        <p:nvSpPr>
          <p:cNvPr id="111" name="Google Shape;111;p17"/>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12" name="Google Shape;112;p17"/>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17"/>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17"/>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16" name="Google Shape;116;p17"/>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17" name="Google Shape;117;p1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18" name="Google Shape;118;p17"/>
          <p:cNvSpPr/>
          <p:nvPr/>
        </p:nvSpPr>
        <p:spPr>
          <a:xfrm>
            <a:off x="33240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0" name="Google Shape;120;p17"/>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1" name="Google Shape;121;p17"/>
          <p:cNvSpPr/>
          <p:nvPr/>
        </p:nvSpPr>
        <p:spPr>
          <a:xfrm>
            <a:off x="61943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3" name="Google Shape;123;p17"/>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4" name="Google Shape;124;p1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1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26" name="Shape 126"/>
        <p:cNvGrpSpPr/>
        <p:nvPr/>
      </p:nvGrpSpPr>
      <p:grpSpPr>
        <a:xfrm>
          <a:off x="0" y="0"/>
          <a:ext cx="0" cy="0"/>
          <a:chOff x="0" y="0"/>
          <a:chExt cx="0" cy="0"/>
        </a:xfrm>
      </p:grpSpPr>
      <p:sp>
        <p:nvSpPr>
          <p:cNvPr id="127" name="Google Shape;127;p18"/>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28" name="Google Shape;128;p18"/>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18"/>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18"/>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8"/>
          <p:cNvSpPr txBox="1"/>
          <p:nvPr>
            <p:ph idx="1" type="subTitle"/>
          </p:nvPr>
        </p:nvSpPr>
        <p:spPr>
          <a:xfrm>
            <a:off x="64527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2" name="Google Shape;132;p18"/>
          <p:cNvSpPr txBox="1"/>
          <p:nvPr>
            <p:ph idx="2" type="body"/>
          </p:nvPr>
        </p:nvSpPr>
        <p:spPr>
          <a:xfrm>
            <a:off x="34297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33" name="Google Shape;133;p18"/>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18"/>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8"/>
          <p:cNvSpPr txBox="1"/>
          <p:nvPr>
            <p:ph idx="3" type="subTitle"/>
          </p:nvPr>
        </p:nvSpPr>
        <p:spPr>
          <a:xfrm>
            <a:off x="488082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6" name="Google Shape;136;p18"/>
          <p:cNvSpPr txBox="1"/>
          <p:nvPr>
            <p:ph idx="4" type="body"/>
          </p:nvPr>
        </p:nvSpPr>
        <p:spPr>
          <a:xfrm>
            <a:off x="457852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37" name="Google Shape;137;p1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39" name="Shape 139"/>
        <p:cNvGrpSpPr/>
        <p:nvPr/>
      </p:nvGrpSpPr>
      <p:grpSpPr>
        <a:xfrm>
          <a:off x="0" y="0"/>
          <a:ext cx="0" cy="0"/>
          <a:chOff x="0" y="0"/>
          <a:chExt cx="0" cy="0"/>
        </a:xfrm>
      </p:grpSpPr>
      <p:sp>
        <p:nvSpPr>
          <p:cNvPr id="140" name="Google Shape;140;p19"/>
          <p:cNvSpPr txBox="1"/>
          <p:nvPr>
            <p:ph idx="1" type="body"/>
          </p:nvPr>
        </p:nvSpPr>
        <p:spPr>
          <a:xfrm>
            <a:off x="669635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1" name="Google Shape;141;p19"/>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42" name="Google Shape;142;p19"/>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3" name="Google Shape;143;p19"/>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9"/>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19"/>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9"/>
          <p:cNvSpPr txBox="1"/>
          <p:nvPr>
            <p:ph idx="2" type="subTitle"/>
          </p:nvPr>
        </p:nvSpPr>
        <p:spPr>
          <a:xfrm>
            <a:off x="64527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47" name="Google Shape;147;p19"/>
          <p:cNvSpPr txBox="1"/>
          <p:nvPr>
            <p:ph idx="3" type="body"/>
          </p:nvPr>
        </p:nvSpPr>
        <p:spPr>
          <a:xfrm>
            <a:off x="34297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8" name="Google Shape;148;p19"/>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9"/>
          <p:cNvSpPr txBox="1"/>
          <p:nvPr>
            <p:ph idx="4" type="subTitle"/>
          </p:nvPr>
        </p:nvSpPr>
        <p:spPr>
          <a:xfrm>
            <a:off x="488082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0" name="Google Shape;150;p19"/>
          <p:cNvSpPr txBox="1"/>
          <p:nvPr>
            <p:ph idx="5" type="body"/>
          </p:nvPr>
        </p:nvSpPr>
        <p:spPr>
          <a:xfrm>
            <a:off x="457852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1" name="Google Shape;151;p19"/>
          <p:cNvSpPr/>
          <p:nvPr/>
        </p:nvSpPr>
        <p:spPr>
          <a:xfrm>
            <a:off x="25714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9"/>
          <p:cNvSpPr txBox="1"/>
          <p:nvPr>
            <p:ph idx="6" type="subTitle"/>
          </p:nvPr>
        </p:nvSpPr>
        <p:spPr>
          <a:xfrm>
            <a:off x="276300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3" name="Google Shape;153;p19"/>
          <p:cNvSpPr txBox="1"/>
          <p:nvPr>
            <p:ph idx="7" type="body"/>
          </p:nvPr>
        </p:nvSpPr>
        <p:spPr>
          <a:xfrm>
            <a:off x="246070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4" name="Google Shape;154;p19"/>
          <p:cNvSpPr/>
          <p:nvPr/>
        </p:nvSpPr>
        <p:spPr>
          <a:xfrm>
            <a:off x="680710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ph idx="8" type="subTitle"/>
          </p:nvPr>
        </p:nvSpPr>
        <p:spPr>
          <a:xfrm>
            <a:off x="699865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6" name="Google Shape;156;p1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guide id="2" pos="2884">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158" name="Shape 158"/>
        <p:cNvGrpSpPr/>
        <p:nvPr/>
      </p:nvGrpSpPr>
      <p:grpSpPr>
        <a:xfrm>
          <a:off x="0" y="0"/>
          <a:ext cx="0" cy="0"/>
          <a:chOff x="0" y="0"/>
          <a:chExt cx="0" cy="0"/>
        </a:xfrm>
      </p:grpSpPr>
      <p:sp>
        <p:nvSpPr>
          <p:cNvPr id="159" name="Google Shape;159;p20"/>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0" name="Google Shape;160;p20"/>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1" name="Google Shape;161;p20"/>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2" name="Google Shape;162;p2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63" name="Google Shape;163;p2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4" name="Shape 14"/>
        <p:cNvGrpSpPr/>
        <p:nvPr/>
      </p:nvGrpSpPr>
      <p:grpSpPr>
        <a:xfrm>
          <a:off x="0" y="0"/>
          <a:ext cx="0" cy="0"/>
          <a:chOff x="0" y="0"/>
          <a:chExt cx="0" cy="0"/>
        </a:xfrm>
      </p:grpSpPr>
      <p:sp>
        <p:nvSpPr>
          <p:cNvPr id="15" name="Google Shape;15;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 name="Google Shape;16;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165" name="Shape 165"/>
        <p:cNvGrpSpPr/>
        <p:nvPr/>
      </p:nvGrpSpPr>
      <p:grpSpPr>
        <a:xfrm>
          <a:off x="0" y="0"/>
          <a:ext cx="0" cy="0"/>
          <a:chOff x="0" y="0"/>
          <a:chExt cx="0" cy="0"/>
        </a:xfrm>
      </p:grpSpPr>
      <p:sp>
        <p:nvSpPr>
          <p:cNvPr id="166" name="Google Shape;166;p21"/>
          <p:cNvSpPr txBox="1"/>
          <p:nvPr>
            <p:ph idx="1" type="body"/>
          </p:nvPr>
        </p:nvSpPr>
        <p:spPr>
          <a:xfrm>
            <a:off x="18919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7" name="Google Shape;167;p21"/>
          <p:cNvSpPr txBox="1"/>
          <p:nvPr>
            <p:ph idx="2" type="body"/>
          </p:nvPr>
        </p:nvSpPr>
        <p:spPr>
          <a:xfrm>
            <a:off x="4572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8" name="Google Shape;168;p21"/>
          <p:cNvSpPr txBox="1"/>
          <p:nvPr>
            <p:ph type="title"/>
          </p:nvPr>
        </p:nvSpPr>
        <p:spPr>
          <a:xfrm>
            <a:off x="46861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9" name="Google Shape;169;p21"/>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70" name="Google Shape;170;p2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2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172" name="Shape 172"/>
        <p:cNvGrpSpPr/>
        <p:nvPr/>
      </p:nvGrpSpPr>
      <p:grpSpPr>
        <a:xfrm>
          <a:off x="0" y="0"/>
          <a:ext cx="0" cy="0"/>
          <a:chOff x="0" y="0"/>
          <a:chExt cx="0" cy="0"/>
        </a:xfrm>
      </p:grpSpPr>
      <p:sp>
        <p:nvSpPr>
          <p:cNvPr id="173" name="Google Shape;173;p22"/>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4" name="Google Shape;174;p22"/>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cxnSp>
        <p:nvCxnSpPr>
          <p:cNvPr id="175" name="Google Shape;175;p22"/>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76" name="Google Shape;176;p22"/>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77" name="Google Shape;177;p2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2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2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181" name="Shape 181"/>
        <p:cNvGrpSpPr/>
        <p:nvPr/>
      </p:nvGrpSpPr>
      <p:grpSpPr>
        <a:xfrm>
          <a:off x="0" y="0"/>
          <a:ext cx="0" cy="0"/>
          <a:chOff x="0" y="0"/>
          <a:chExt cx="0" cy="0"/>
        </a:xfrm>
      </p:grpSpPr>
      <p:cxnSp>
        <p:nvCxnSpPr>
          <p:cNvPr id="182" name="Google Shape;182;p23"/>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3"/>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84" name="Google Shape;184;p2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3"/>
          <p:cNvSpPr txBox="1"/>
          <p:nvPr>
            <p:ph idx="1" type="body"/>
          </p:nvPr>
        </p:nvSpPr>
        <p:spPr>
          <a:xfrm>
            <a:off x="4933600" y="1058025"/>
            <a:ext cx="35232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87" name="Google Shape;187;p2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189" name="Shape 189"/>
        <p:cNvGrpSpPr/>
        <p:nvPr/>
      </p:nvGrpSpPr>
      <p:grpSpPr>
        <a:xfrm>
          <a:off x="0" y="0"/>
          <a:ext cx="0" cy="0"/>
          <a:chOff x="0" y="0"/>
          <a:chExt cx="0" cy="0"/>
        </a:xfrm>
      </p:grpSpPr>
      <p:cxnSp>
        <p:nvCxnSpPr>
          <p:cNvPr id="190" name="Google Shape;190;p24"/>
          <p:cNvCxnSpPr/>
          <p:nvPr/>
        </p:nvCxnSpPr>
        <p:spPr>
          <a:xfrm rot="10800000">
            <a:off x="3319175"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4"/>
          <p:cNvSpPr txBox="1"/>
          <p:nvPr>
            <p:ph type="title"/>
          </p:nvPr>
        </p:nvSpPr>
        <p:spPr>
          <a:xfrm>
            <a:off x="457200" y="1195125"/>
            <a:ext cx="27273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92" name="Google Shape;192;p24"/>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4"/>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24"/>
          <p:cNvSpPr/>
          <p:nvPr/>
        </p:nvSpPr>
        <p:spPr>
          <a:xfrm>
            <a:off x="3813602" y="12015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txBox="1"/>
          <p:nvPr>
            <p:ph idx="1" type="subTitle"/>
          </p:nvPr>
        </p:nvSpPr>
        <p:spPr>
          <a:xfrm>
            <a:off x="4005150" y="11058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6" name="Google Shape;196;p24"/>
          <p:cNvSpPr/>
          <p:nvPr/>
        </p:nvSpPr>
        <p:spPr>
          <a:xfrm>
            <a:off x="3813602" y="16896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txBox="1"/>
          <p:nvPr>
            <p:ph idx="2" type="subTitle"/>
          </p:nvPr>
        </p:nvSpPr>
        <p:spPr>
          <a:xfrm>
            <a:off x="4005150" y="15939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8" name="Google Shape;198;p24"/>
          <p:cNvSpPr/>
          <p:nvPr/>
        </p:nvSpPr>
        <p:spPr>
          <a:xfrm>
            <a:off x="3813602" y="217776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4"/>
          <p:cNvSpPr txBox="1"/>
          <p:nvPr>
            <p:ph idx="3" type="subTitle"/>
          </p:nvPr>
        </p:nvSpPr>
        <p:spPr>
          <a:xfrm>
            <a:off x="4005150" y="208206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0" name="Google Shape;200;p24"/>
          <p:cNvSpPr/>
          <p:nvPr/>
        </p:nvSpPr>
        <p:spPr>
          <a:xfrm>
            <a:off x="3813602" y="269648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4"/>
          <p:cNvSpPr txBox="1"/>
          <p:nvPr>
            <p:ph idx="4" type="subTitle"/>
          </p:nvPr>
        </p:nvSpPr>
        <p:spPr>
          <a:xfrm>
            <a:off x="4005150" y="260078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2" name="Google Shape;202;p24"/>
          <p:cNvSpPr/>
          <p:nvPr/>
        </p:nvSpPr>
        <p:spPr>
          <a:xfrm>
            <a:off x="3813602" y="32152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4"/>
          <p:cNvSpPr txBox="1"/>
          <p:nvPr>
            <p:ph idx="5" type="subTitle"/>
          </p:nvPr>
        </p:nvSpPr>
        <p:spPr>
          <a:xfrm>
            <a:off x="4005150" y="31195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4" name="Google Shape;204;p24"/>
          <p:cNvSpPr/>
          <p:nvPr/>
        </p:nvSpPr>
        <p:spPr>
          <a:xfrm>
            <a:off x="3813602" y="37339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4"/>
          <p:cNvSpPr txBox="1"/>
          <p:nvPr>
            <p:ph idx="6" type="subTitle"/>
          </p:nvPr>
        </p:nvSpPr>
        <p:spPr>
          <a:xfrm>
            <a:off x="4005150" y="36382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6" name="Google Shape;206;p2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2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08" name="Shape 208"/>
        <p:cNvGrpSpPr/>
        <p:nvPr/>
      </p:nvGrpSpPr>
      <p:grpSpPr>
        <a:xfrm>
          <a:off x="0" y="0"/>
          <a:ext cx="0" cy="0"/>
          <a:chOff x="0" y="0"/>
          <a:chExt cx="0" cy="0"/>
        </a:xfrm>
      </p:grpSpPr>
      <p:sp>
        <p:nvSpPr>
          <p:cNvPr id="209" name="Google Shape;209;p25"/>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0" name="Google Shape;210;p25"/>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11" name="Google Shape;211;p2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13" name="Shape 213"/>
        <p:cNvGrpSpPr/>
        <p:nvPr/>
      </p:nvGrpSpPr>
      <p:grpSpPr>
        <a:xfrm>
          <a:off x="0" y="0"/>
          <a:ext cx="0" cy="0"/>
          <a:chOff x="0" y="0"/>
          <a:chExt cx="0" cy="0"/>
        </a:xfrm>
      </p:grpSpPr>
      <p:sp>
        <p:nvSpPr>
          <p:cNvPr id="214" name="Google Shape;214;p26"/>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5" name="Google Shape;215;p2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2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17" name="Shape 217"/>
        <p:cNvGrpSpPr/>
        <p:nvPr/>
      </p:nvGrpSpPr>
      <p:grpSpPr>
        <a:xfrm>
          <a:off x="0" y="0"/>
          <a:ext cx="0" cy="0"/>
          <a:chOff x="0" y="0"/>
          <a:chExt cx="0" cy="0"/>
        </a:xfrm>
      </p:grpSpPr>
      <p:sp>
        <p:nvSpPr>
          <p:cNvPr id="218" name="Google Shape;218;p27"/>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9" name="Google Shape;219;p2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2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7"/>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22" name="Shape 222"/>
        <p:cNvGrpSpPr/>
        <p:nvPr/>
      </p:nvGrpSpPr>
      <p:grpSpPr>
        <a:xfrm>
          <a:off x="0" y="0"/>
          <a:ext cx="0" cy="0"/>
          <a:chOff x="0" y="0"/>
          <a:chExt cx="0" cy="0"/>
        </a:xfrm>
      </p:grpSpPr>
      <p:sp>
        <p:nvSpPr>
          <p:cNvPr id="223" name="Google Shape;223;p28"/>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4" name="Google Shape;224;p2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26" name="Shape 226"/>
        <p:cNvGrpSpPr/>
        <p:nvPr/>
      </p:nvGrpSpPr>
      <p:grpSpPr>
        <a:xfrm>
          <a:off x="0" y="0"/>
          <a:ext cx="0" cy="0"/>
          <a:chOff x="0" y="0"/>
          <a:chExt cx="0" cy="0"/>
        </a:xfrm>
      </p:grpSpPr>
      <p:sp>
        <p:nvSpPr>
          <p:cNvPr id="227" name="Google Shape;227;p29"/>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28" name="Google Shape;228;p29"/>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9" name="Google Shape;229;p29"/>
          <p:cNvSpPr txBox="1"/>
          <p:nvPr>
            <p:ph idx="2"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30" name="Google Shape;230;p2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2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32" name="Shape 232"/>
        <p:cNvGrpSpPr/>
        <p:nvPr/>
      </p:nvGrpSpPr>
      <p:grpSpPr>
        <a:xfrm>
          <a:off x="0" y="0"/>
          <a:ext cx="0" cy="0"/>
          <a:chOff x="0" y="0"/>
          <a:chExt cx="0" cy="0"/>
        </a:xfrm>
      </p:grpSpPr>
      <p:sp>
        <p:nvSpPr>
          <p:cNvPr id="233" name="Google Shape;233;p30"/>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34" name="Google Shape;234;p30"/>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5" name="Google Shape;235;p3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8" name="Shape 18"/>
        <p:cNvGrpSpPr/>
        <p:nvPr/>
      </p:nvGrpSpPr>
      <p:grpSpPr>
        <a:xfrm>
          <a:off x="0" y="0"/>
          <a:ext cx="0" cy="0"/>
          <a:chOff x="0" y="0"/>
          <a:chExt cx="0" cy="0"/>
        </a:xfrm>
      </p:grpSpPr>
      <p:sp>
        <p:nvSpPr>
          <p:cNvPr id="19" name="Google Shape;19;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1" name="Google Shape;21;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2" name="Google Shape;22;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500"/>
              </a:spcBef>
              <a:spcAft>
                <a:spcPts val="0"/>
              </a:spcAft>
              <a:buClr>
                <a:schemeClr val="accent1"/>
              </a:buClr>
              <a:buSzPts val="1200"/>
              <a:buChar char="○"/>
              <a:defRPr>
                <a:solidFill>
                  <a:schemeClr val="accent1"/>
                </a:solidFill>
              </a:defRPr>
            </a:lvl2pPr>
            <a:lvl3pPr indent="-304800" lvl="2" marL="1371600">
              <a:spcBef>
                <a:spcPts val="500"/>
              </a:spcBef>
              <a:spcAft>
                <a:spcPts val="0"/>
              </a:spcAft>
              <a:buClr>
                <a:schemeClr val="accent1"/>
              </a:buClr>
              <a:buSzPts val="1200"/>
              <a:buChar char="■"/>
              <a:defRPr>
                <a:solidFill>
                  <a:schemeClr val="accent1"/>
                </a:solidFill>
              </a:defRPr>
            </a:lvl3pPr>
            <a:lvl4pPr indent="-304800" lvl="3" marL="1828800">
              <a:spcBef>
                <a:spcPts val="500"/>
              </a:spcBef>
              <a:spcAft>
                <a:spcPts val="0"/>
              </a:spcAft>
              <a:buClr>
                <a:schemeClr val="accent1"/>
              </a:buClr>
              <a:buSzPts val="1200"/>
              <a:buChar char="●"/>
              <a:defRPr>
                <a:solidFill>
                  <a:schemeClr val="accent1"/>
                </a:solidFill>
              </a:defRPr>
            </a:lvl4pPr>
            <a:lvl5pPr indent="-304800" lvl="4" marL="2286000">
              <a:spcBef>
                <a:spcPts val="500"/>
              </a:spcBef>
              <a:spcAft>
                <a:spcPts val="0"/>
              </a:spcAft>
              <a:buClr>
                <a:schemeClr val="accent1"/>
              </a:buClr>
              <a:buSzPts val="1200"/>
              <a:buChar char="○"/>
              <a:defRPr>
                <a:solidFill>
                  <a:schemeClr val="accent1"/>
                </a:solidFill>
              </a:defRPr>
            </a:lvl5pPr>
            <a:lvl6pPr indent="-304800" lvl="5" marL="2743200">
              <a:spcBef>
                <a:spcPts val="500"/>
              </a:spcBef>
              <a:spcAft>
                <a:spcPts val="0"/>
              </a:spcAft>
              <a:buClr>
                <a:schemeClr val="accent1"/>
              </a:buClr>
              <a:buSzPts val="1200"/>
              <a:buChar char="■"/>
              <a:defRPr>
                <a:solidFill>
                  <a:schemeClr val="accent1"/>
                </a:solidFill>
              </a:defRPr>
            </a:lvl6pPr>
            <a:lvl7pPr indent="-304800" lvl="6" marL="3200400">
              <a:spcBef>
                <a:spcPts val="500"/>
              </a:spcBef>
              <a:spcAft>
                <a:spcPts val="0"/>
              </a:spcAft>
              <a:buClr>
                <a:schemeClr val="accent1"/>
              </a:buClr>
              <a:buSzPts val="1200"/>
              <a:buChar char="●"/>
              <a:defRPr>
                <a:solidFill>
                  <a:schemeClr val="accent1"/>
                </a:solidFill>
              </a:defRPr>
            </a:lvl7pPr>
            <a:lvl8pPr indent="-304800" lvl="7" marL="3657600">
              <a:spcBef>
                <a:spcPts val="500"/>
              </a:spcBef>
              <a:spcAft>
                <a:spcPts val="0"/>
              </a:spcAft>
              <a:buClr>
                <a:schemeClr val="accent1"/>
              </a:buClr>
              <a:buSzPts val="1200"/>
              <a:buChar char="○"/>
              <a:defRPr>
                <a:solidFill>
                  <a:schemeClr val="accent1"/>
                </a:solidFill>
              </a:defRPr>
            </a:lvl8pPr>
            <a:lvl9pPr indent="-304800" lvl="8" marL="4114800">
              <a:spcBef>
                <a:spcPts val="500"/>
              </a:spcBef>
              <a:spcAft>
                <a:spcPts val="500"/>
              </a:spcAft>
              <a:buClr>
                <a:schemeClr val="accent1"/>
              </a:buClr>
              <a:buSzPts val="1200"/>
              <a:buChar char="■"/>
              <a:defRPr>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37" name="Shape 237"/>
        <p:cNvGrpSpPr/>
        <p:nvPr/>
      </p:nvGrpSpPr>
      <p:grpSpPr>
        <a:xfrm>
          <a:off x="0" y="0"/>
          <a:ext cx="0" cy="0"/>
          <a:chOff x="0" y="0"/>
          <a:chExt cx="0" cy="0"/>
        </a:xfrm>
      </p:grpSpPr>
      <p:sp>
        <p:nvSpPr>
          <p:cNvPr id="238" name="Google Shape;238;p31"/>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9" name="Google Shape;239;p31"/>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40" name="Google Shape;240;p3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42" name="Shape 242"/>
        <p:cNvGrpSpPr/>
        <p:nvPr/>
      </p:nvGrpSpPr>
      <p:grpSpPr>
        <a:xfrm>
          <a:off x="0" y="0"/>
          <a:ext cx="0" cy="0"/>
          <a:chOff x="0" y="0"/>
          <a:chExt cx="0" cy="0"/>
        </a:xfrm>
      </p:grpSpPr>
      <p:sp>
        <p:nvSpPr>
          <p:cNvPr id="243" name="Google Shape;243;p32"/>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244" name="Google Shape;244;p3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3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46" name="Google Shape;246;p3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3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48" name="Shape 248"/>
        <p:cNvGrpSpPr/>
        <p:nvPr/>
      </p:nvGrpSpPr>
      <p:grpSpPr>
        <a:xfrm>
          <a:off x="0" y="0"/>
          <a:ext cx="0" cy="0"/>
          <a:chOff x="0" y="0"/>
          <a:chExt cx="0" cy="0"/>
        </a:xfrm>
      </p:grpSpPr>
      <p:cxnSp>
        <p:nvCxnSpPr>
          <p:cNvPr id="249" name="Google Shape;249;p3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50" name="Google Shape;250;p3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33"/>
          <p:cNvSpPr/>
          <p:nvPr>
            <p:ph idx="2" type="pic"/>
          </p:nvPr>
        </p:nvSpPr>
        <p:spPr>
          <a:xfrm>
            <a:off x="457200" y="588788"/>
            <a:ext cx="8229600" cy="3835800"/>
          </a:xfrm>
          <a:prstGeom prst="rect">
            <a:avLst/>
          </a:prstGeom>
          <a:noFill/>
          <a:ln>
            <a:noFill/>
          </a:ln>
        </p:spPr>
      </p:sp>
      <p:sp>
        <p:nvSpPr>
          <p:cNvPr id="252" name="Google Shape;252;p3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3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54" name="Shape 254"/>
        <p:cNvGrpSpPr/>
        <p:nvPr/>
      </p:nvGrpSpPr>
      <p:grpSpPr>
        <a:xfrm>
          <a:off x="0" y="0"/>
          <a:ext cx="0" cy="0"/>
          <a:chOff x="0" y="0"/>
          <a:chExt cx="0" cy="0"/>
        </a:xfrm>
      </p:grpSpPr>
      <p:sp>
        <p:nvSpPr>
          <p:cNvPr id="255" name="Google Shape;255;p34"/>
          <p:cNvSpPr/>
          <p:nvPr/>
        </p:nvSpPr>
        <p:spPr>
          <a:xfrm>
            <a:off x="342900" y="1834500"/>
            <a:ext cx="2778300" cy="273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6" name="Google Shape;256;p34"/>
          <p:cNvSpPr/>
          <p:nvPr/>
        </p:nvSpPr>
        <p:spPr>
          <a:xfrm>
            <a:off x="2045193" y="1513259"/>
            <a:ext cx="2393400" cy="258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7" name="Google Shape;257;p34"/>
          <p:cNvSpPr/>
          <p:nvPr/>
        </p:nvSpPr>
        <p:spPr>
          <a:xfrm>
            <a:off x="4171372" y="1976202"/>
            <a:ext cx="2393400" cy="2592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8" name="Google Shape;258;p34"/>
          <p:cNvSpPr txBox="1"/>
          <p:nvPr>
            <p:ph type="title"/>
          </p:nvPr>
        </p:nvSpPr>
        <p:spPr>
          <a:xfrm>
            <a:off x="342900" y="457200"/>
            <a:ext cx="8458200" cy="774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59" name="Google Shape;259;p34"/>
          <p:cNvSpPr/>
          <p:nvPr/>
        </p:nvSpPr>
        <p:spPr>
          <a:xfrm>
            <a:off x="4712400" y="1513255"/>
            <a:ext cx="4092900" cy="170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60" name="Google Shape;260;p34"/>
          <p:cNvSpPr/>
          <p:nvPr>
            <p:ph idx="2" type="pic"/>
          </p:nvPr>
        </p:nvSpPr>
        <p:spPr>
          <a:xfrm>
            <a:off x="457200" y="1245883"/>
            <a:ext cx="1490700" cy="957300"/>
          </a:xfrm>
          <a:prstGeom prst="rect">
            <a:avLst/>
          </a:prstGeom>
          <a:noFill/>
          <a:ln>
            <a:noFill/>
          </a:ln>
        </p:spPr>
      </p:sp>
      <p:sp>
        <p:nvSpPr>
          <p:cNvPr id="261" name="Google Shape;261;p34"/>
          <p:cNvSpPr/>
          <p:nvPr>
            <p:ph idx="3" type="pic"/>
          </p:nvPr>
        </p:nvSpPr>
        <p:spPr>
          <a:xfrm>
            <a:off x="457200" y="2354103"/>
            <a:ext cx="1934700" cy="2044200"/>
          </a:xfrm>
          <a:prstGeom prst="rect">
            <a:avLst/>
          </a:prstGeom>
          <a:noFill/>
          <a:ln>
            <a:noFill/>
          </a:ln>
        </p:spPr>
      </p:sp>
      <p:sp>
        <p:nvSpPr>
          <p:cNvPr id="262" name="Google Shape;262;p34"/>
          <p:cNvSpPr/>
          <p:nvPr>
            <p:ph idx="4" type="pic"/>
          </p:nvPr>
        </p:nvSpPr>
        <p:spPr>
          <a:xfrm>
            <a:off x="2526950" y="1640193"/>
            <a:ext cx="1785300" cy="1835100"/>
          </a:xfrm>
          <a:prstGeom prst="rect">
            <a:avLst/>
          </a:prstGeom>
          <a:noFill/>
          <a:ln>
            <a:noFill/>
          </a:ln>
        </p:spPr>
      </p:sp>
      <p:sp>
        <p:nvSpPr>
          <p:cNvPr id="263" name="Google Shape;263;p34"/>
          <p:cNvSpPr/>
          <p:nvPr>
            <p:ph idx="5" type="pic"/>
          </p:nvPr>
        </p:nvSpPr>
        <p:spPr>
          <a:xfrm>
            <a:off x="3284627" y="3602162"/>
            <a:ext cx="1299000" cy="1084200"/>
          </a:xfrm>
          <a:prstGeom prst="rect">
            <a:avLst/>
          </a:prstGeom>
          <a:noFill/>
          <a:ln>
            <a:noFill/>
          </a:ln>
        </p:spPr>
      </p:sp>
      <p:sp>
        <p:nvSpPr>
          <p:cNvPr id="264" name="Google Shape;264;p34"/>
          <p:cNvSpPr/>
          <p:nvPr>
            <p:ph idx="6" type="pic"/>
          </p:nvPr>
        </p:nvSpPr>
        <p:spPr>
          <a:xfrm>
            <a:off x="4583875" y="1245829"/>
            <a:ext cx="1716600" cy="2356200"/>
          </a:xfrm>
          <a:prstGeom prst="rect">
            <a:avLst/>
          </a:prstGeom>
          <a:noFill/>
          <a:ln>
            <a:noFill/>
          </a:ln>
        </p:spPr>
      </p:sp>
      <p:sp>
        <p:nvSpPr>
          <p:cNvPr id="265" name="Google Shape;265;p34"/>
          <p:cNvSpPr/>
          <p:nvPr>
            <p:ph idx="7" type="pic"/>
          </p:nvPr>
        </p:nvSpPr>
        <p:spPr>
          <a:xfrm>
            <a:off x="4718575" y="3753392"/>
            <a:ext cx="1299000" cy="644400"/>
          </a:xfrm>
          <a:prstGeom prst="rect">
            <a:avLst/>
          </a:prstGeom>
          <a:noFill/>
          <a:ln>
            <a:noFill/>
          </a:ln>
        </p:spPr>
      </p:sp>
      <p:sp>
        <p:nvSpPr>
          <p:cNvPr id="266" name="Google Shape;266;p34"/>
          <p:cNvSpPr/>
          <p:nvPr>
            <p:ph idx="8" type="pic"/>
          </p:nvPr>
        </p:nvSpPr>
        <p:spPr>
          <a:xfrm>
            <a:off x="6445550" y="2341822"/>
            <a:ext cx="2241300" cy="2344200"/>
          </a:xfrm>
          <a:prstGeom prst="rect">
            <a:avLst/>
          </a:prstGeom>
          <a:noFill/>
          <a:ln>
            <a:noFill/>
          </a:ln>
        </p:spPr>
      </p:sp>
      <p:sp>
        <p:nvSpPr>
          <p:cNvPr id="267" name="Google Shape;267;p34"/>
          <p:cNvSpPr/>
          <p:nvPr>
            <p:ph idx="9" type="pic"/>
          </p:nvPr>
        </p:nvSpPr>
        <p:spPr>
          <a:xfrm>
            <a:off x="7387850" y="1231200"/>
            <a:ext cx="1299000" cy="957300"/>
          </a:xfrm>
          <a:prstGeom prst="rect">
            <a:avLst/>
          </a:prstGeom>
          <a:noFill/>
          <a:ln>
            <a:noFill/>
          </a:ln>
        </p:spPr>
      </p:sp>
      <p:sp>
        <p:nvSpPr>
          <p:cNvPr id="268" name="Google Shape;268;p34"/>
          <p:cNvSpPr/>
          <p:nvPr>
            <p:ph idx="13" type="pic"/>
          </p:nvPr>
        </p:nvSpPr>
        <p:spPr>
          <a:xfrm>
            <a:off x="6445750" y="1632987"/>
            <a:ext cx="805500" cy="555900"/>
          </a:xfrm>
          <a:prstGeom prst="rect">
            <a:avLst/>
          </a:prstGeom>
          <a:noFill/>
          <a:ln>
            <a:noFill/>
          </a:ln>
        </p:spPr>
      </p:sp>
      <p:sp>
        <p:nvSpPr>
          <p:cNvPr id="269" name="Google Shape;269;p3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271" name="Shape 271"/>
        <p:cNvGrpSpPr/>
        <p:nvPr/>
      </p:nvGrpSpPr>
      <p:grpSpPr>
        <a:xfrm>
          <a:off x="0" y="0"/>
          <a:ext cx="0" cy="0"/>
          <a:chOff x="0" y="0"/>
          <a:chExt cx="0" cy="0"/>
        </a:xfrm>
      </p:grpSpPr>
      <p:sp>
        <p:nvSpPr>
          <p:cNvPr id="272" name="Google Shape;272;p35"/>
          <p:cNvSpPr txBox="1"/>
          <p:nvPr>
            <p:ph idx="1" type="body"/>
          </p:nvPr>
        </p:nvSpPr>
        <p:spPr>
          <a:xfrm>
            <a:off x="596940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3" name="Google Shape;273;p35"/>
          <p:cNvSpPr/>
          <p:nvPr>
            <p:ph idx="2" type="pic"/>
          </p:nvPr>
        </p:nvSpPr>
        <p:spPr>
          <a:xfrm>
            <a:off x="457200" y="1625175"/>
            <a:ext cx="5345400" cy="2799300"/>
          </a:xfrm>
          <a:prstGeom prst="rect">
            <a:avLst/>
          </a:prstGeom>
          <a:noFill/>
          <a:ln>
            <a:noFill/>
          </a:ln>
        </p:spPr>
      </p:sp>
      <p:sp>
        <p:nvSpPr>
          <p:cNvPr id="274" name="Google Shape;274;p35"/>
          <p:cNvSpPr/>
          <p:nvPr>
            <p:ph idx="3" type="pic"/>
          </p:nvPr>
        </p:nvSpPr>
        <p:spPr>
          <a:xfrm>
            <a:off x="5943600" y="1635225"/>
            <a:ext cx="2743200" cy="2799300"/>
          </a:xfrm>
          <a:prstGeom prst="rect">
            <a:avLst/>
          </a:prstGeom>
          <a:noFill/>
          <a:ln>
            <a:noFill/>
          </a:ln>
        </p:spPr>
      </p:sp>
      <p:sp>
        <p:nvSpPr>
          <p:cNvPr id="275" name="Google Shape;275;p35"/>
          <p:cNvSpPr txBox="1"/>
          <p:nvPr>
            <p:ph idx="4" type="subTitle"/>
          </p:nvPr>
        </p:nvSpPr>
        <p:spPr>
          <a:xfrm>
            <a:off x="6452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6" name="Google Shape;276;p35"/>
          <p:cNvSpPr txBox="1"/>
          <p:nvPr>
            <p:ph idx="5" type="subTitle"/>
          </p:nvPr>
        </p:nvSpPr>
        <p:spPr>
          <a:xfrm>
            <a:off x="35156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7" name="Google Shape;277;p35"/>
          <p:cNvSpPr txBox="1"/>
          <p:nvPr>
            <p:ph idx="6" type="subTitle"/>
          </p:nvPr>
        </p:nvSpPr>
        <p:spPr>
          <a:xfrm>
            <a:off x="63860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8" name="Google Shape;278;p35"/>
          <p:cNvSpPr txBox="1"/>
          <p:nvPr>
            <p:ph idx="7" type="body"/>
          </p:nvPr>
        </p:nvSpPr>
        <p:spPr>
          <a:xfrm>
            <a:off x="315615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9" name="Google Shape;279;p35"/>
          <p:cNvSpPr txBox="1"/>
          <p:nvPr>
            <p:ph idx="8" type="body"/>
          </p:nvPr>
        </p:nvSpPr>
        <p:spPr>
          <a:xfrm>
            <a:off x="342975"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80" name="Google Shape;280;p3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81" name="Google Shape;281;p3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3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283" name="Shape 283"/>
        <p:cNvGrpSpPr/>
        <p:nvPr/>
      </p:nvGrpSpPr>
      <p:grpSpPr>
        <a:xfrm>
          <a:off x="0" y="0"/>
          <a:ext cx="0" cy="0"/>
          <a:chOff x="0" y="0"/>
          <a:chExt cx="0" cy="0"/>
        </a:xfrm>
      </p:grpSpPr>
      <p:sp>
        <p:nvSpPr>
          <p:cNvPr id="284" name="Google Shape;284;p36"/>
          <p:cNvSpPr txBox="1"/>
          <p:nvPr>
            <p:ph idx="1" type="body"/>
          </p:nvPr>
        </p:nvSpPr>
        <p:spPr>
          <a:xfrm>
            <a:off x="608362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85" name="Google Shape;285;p36"/>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286" name="Google Shape;286;p36"/>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36"/>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288" name="Google Shape;288;p36"/>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6"/>
          <p:cNvSpPr txBox="1"/>
          <p:nvPr>
            <p:ph idx="2" type="subTitle"/>
          </p:nvPr>
        </p:nvSpPr>
        <p:spPr>
          <a:xfrm>
            <a:off x="64527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0" name="Google Shape;290;p36"/>
          <p:cNvSpPr txBox="1"/>
          <p:nvPr>
            <p:ph idx="3" type="body"/>
          </p:nvPr>
        </p:nvSpPr>
        <p:spPr>
          <a:xfrm>
            <a:off x="34297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1" name="Google Shape;291;p36"/>
          <p:cNvSpPr/>
          <p:nvPr/>
        </p:nvSpPr>
        <p:spPr>
          <a:xfrm>
            <a:off x="3324052"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6"/>
          <p:cNvSpPr txBox="1"/>
          <p:nvPr>
            <p:ph idx="4" type="subTitle"/>
          </p:nvPr>
        </p:nvSpPr>
        <p:spPr>
          <a:xfrm>
            <a:off x="3515600"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3" name="Google Shape;293;p36"/>
          <p:cNvSpPr txBox="1"/>
          <p:nvPr>
            <p:ph idx="5" type="body"/>
          </p:nvPr>
        </p:nvSpPr>
        <p:spPr>
          <a:xfrm>
            <a:off x="3213300"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4" name="Google Shape;294;p36"/>
          <p:cNvSpPr/>
          <p:nvPr/>
        </p:nvSpPr>
        <p:spPr>
          <a:xfrm>
            <a:off x="61943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6"/>
          <p:cNvSpPr txBox="1"/>
          <p:nvPr>
            <p:ph idx="6" type="subTitle"/>
          </p:nvPr>
        </p:nvSpPr>
        <p:spPr>
          <a:xfrm>
            <a:off x="638592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6" name="Google Shape;296;p36"/>
          <p:cNvSpPr/>
          <p:nvPr>
            <p:ph idx="7" type="pic"/>
          </p:nvPr>
        </p:nvSpPr>
        <p:spPr>
          <a:xfrm>
            <a:off x="6194375" y="1494125"/>
            <a:ext cx="2492400" cy="1300800"/>
          </a:xfrm>
          <a:prstGeom prst="rect">
            <a:avLst/>
          </a:prstGeom>
          <a:noFill/>
          <a:ln>
            <a:noFill/>
          </a:ln>
        </p:spPr>
      </p:sp>
      <p:sp>
        <p:nvSpPr>
          <p:cNvPr id="297" name="Google Shape;297;p36"/>
          <p:cNvSpPr/>
          <p:nvPr>
            <p:ph idx="8" type="pic"/>
          </p:nvPr>
        </p:nvSpPr>
        <p:spPr>
          <a:xfrm>
            <a:off x="455475" y="1494125"/>
            <a:ext cx="2492400" cy="1300800"/>
          </a:xfrm>
          <a:prstGeom prst="rect">
            <a:avLst/>
          </a:prstGeom>
          <a:noFill/>
          <a:ln>
            <a:noFill/>
          </a:ln>
        </p:spPr>
      </p:sp>
      <p:sp>
        <p:nvSpPr>
          <p:cNvPr id="298" name="Google Shape;298;p36"/>
          <p:cNvSpPr/>
          <p:nvPr>
            <p:ph idx="9" type="pic"/>
          </p:nvPr>
        </p:nvSpPr>
        <p:spPr>
          <a:xfrm>
            <a:off x="3324925" y="1494125"/>
            <a:ext cx="2492400" cy="1300800"/>
          </a:xfrm>
          <a:prstGeom prst="rect">
            <a:avLst/>
          </a:prstGeom>
          <a:noFill/>
          <a:ln>
            <a:noFill/>
          </a:ln>
        </p:spPr>
      </p:sp>
      <p:sp>
        <p:nvSpPr>
          <p:cNvPr id="299" name="Google Shape;299;p3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3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01" name="Shape 301"/>
        <p:cNvGrpSpPr/>
        <p:nvPr/>
      </p:nvGrpSpPr>
      <p:grpSpPr>
        <a:xfrm>
          <a:off x="0" y="0"/>
          <a:ext cx="0" cy="0"/>
          <a:chOff x="0" y="0"/>
          <a:chExt cx="0" cy="0"/>
        </a:xfrm>
      </p:grpSpPr>
      <p:sp>
        <p:nvSpPr>
          <p:cNvPr id="302" name="Google Shape;302;p37"/>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303" name="Google Shape;303;p3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37"/>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305" name="Google Shape;305;p37"/>
          <p:cNvSpPr/>
          <p:nvPr>
            <p:ph idx="2" type="pic"/>
          </p:nvPr>
        </p:nvSpPr>
        <p:spPr>
          <a:xfrm>
            <a:off x="455475" y="1494125"/>
            <a:ext cx="3621300" cy="1300800"/>
          </a:xfrm>
          <a:prstGeom prst="rect">
            <a:avLst/>
          </a:prstGeom>
          <a:noFill/>
          <a:ln>
            <a:noFill/>
          </a:ln>
        </p:spPr>
      </p:sp>
      <p:sp>
        <p:nvSpPr>
          <p:cNvPr id="306" name="Google Shape;306;p37"/>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7"/>
          <p:cNvSpPr txBox="1"/>
          <p:nvPr>
            <p:ph idx="1" type="subTitle"/>
          </p:nvPr>
        </p:nvSpPr>
        <p:spPr>
          <a:xfrm>
            <a:off x="64527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08" name="Google Shape;308;p37"/>
          <p:cNvSpPr txBox="1"/>
          <p:nvPr>
            <p:ph idx="3" type="body"/>
          </p:nvPr>
        </p:nvSpPr>
        <p:spPr>
          <a:xfrm>
            <a:off x="34297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09" name="Google Shape;309;p37"/>
          <p:cNvSpPr/>
          <p:nvPr/>
        </p:nvSpPr>
        <p:spPr>
          <a:xfrm>
            <a:off x="46892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7"/>
          <p:cNvSpPr txBox="1"/>
          <p:nvPr>
            <p:ph idx="4" type="subTitle"/>
          </p:nvPr>
        </p:nvSpPr>
        <p:spPr>
          <a:xfrm>
            <a:off x="526182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11" name="Google Shape;311;p37"/>
          <p:cNvSpPr txBox="1"/>
          <p:nvPr>
            <p:ph idx="5" type="body"/>
          </p:nvPr>
        </p:nvSpPr>
        <p:spPr>
          <a:xfrm>
            <a:off x="495952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12" name="Google Shape;312;p37"/>
          <p:cNvSpPr/>
          <p:nvPr>
            <p:ph idx="6" type="pic"/>
          </p:nvPr>
        </p:nvSpPr>
        <p:spPr>
          <a:xfrm>
            <a:off x="5070275" y="1494125"/>
            <a:ext cx="3621300" cy="1300800"/>
          </a:xfrm>
          <a:prstGeom prst="rect">
            <a:avLst/>
          </a:prstGeom>
          <a:noFill/>
          <a:ln>
            <a:noFill/>
          </a:ln>
        </p:spPr>
      </p:sp>
      <p:sp>
        <p:nvSpPr>
          <p:cNvPr id="313" name="Google Shape;313;p3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3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15" name="Shape 315"/>
        <p:cNvGrpSpPr/>
        <p:nvPr/>
      </p:nvGrpSpPr>
      <p:grpSpPr>
        <a:xfrm>
          <a:off x="0" y="0"/>
          <a:ext cx="0" cy="0"/>
          <a:chOff x="0" y="0"/>
          <a:chExt cx="0" cy="0"/>
        </a:xfrm>
      </p:grpSpPr>
      <p:sp>
        <p:nvSpPr>
          <p:cNvPr id="316" name="Google Shape;316;p38"/>
          <p:cNvSpPr txBox="1"/>
          <p:nvPr>
            <p:ph idx="1" type="subTitle"/>
          </p:nvPr>
        </p:nvSpPr>
        <p:spPr>
          <a:xfrm>
            <a:off x="342925" y="457200"/>
            <a:ext cx="40680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7" name="Google Shape;317;p38"/>
          <p:cNvSpPr txBox="1"/>
          <p:nvPr>
            <p:ph idx="2" type="subTitle"/>
          </p:nvPr>
        </p:nvSpPr>
        <p:spPr>
          <a:xfrm>
            <a:off x="4724500" y="457200"/>
            <a:ext cx="2506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8" name="Google Shape;318;p38"/>
          <p:cNvSpPr txBox="1"/>
          <p:nvPr>
            <p:ph idx="3" type="subTitle"/>
          </p:nvPr>
        </p:nvSpPr>
        <p:spPr>
          <a:xfrm>
            <a:off x="7494500" y="457200"/>
            <a:ext cx="1192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9" name="Google Shape;319;p38"/>
          <p:cNvSpPr txBox="1"/>
          <p:nvPr>
            <p:ph idx="4" type="body"/>
          </p:nvPr>
        </p:nvSpPr>
        <p:spPr>
          <a:xfrm>
            <a:off x="342925" y="3553200"/>
            <a:ext cx="40680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0" name="Google Shape;320;p38"/>
          <p:cNvSpPr txBox="1"/>
          <p:nvPr>
            <p:ph idx="5" type="body"/>
          </p:nvPr>
        </p:nvSpPr>
        <p:spPr>
          <a:xfrm>
            <a:off x="4724500" y="3553200"/>
            <a:ext cx="2506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1" name="Google Shape;321;p38"/>
          <p:cNvSpPr txBox="1"/>
          <p:nvPr>
            <p:ph idx="6" type="body"/>
          </p:nvPr>
        </p:nvSpPr>
        <p:spPr>
          <a:xfrm>
            <a:off x="7494400" y="3553200"/>
            <a:ext cx="1192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2" name="Google Shape;322;p38"/>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23" name="Google Shape;323;p3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3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25" name="Shape 325"/>
        <p:cNvGrpSpPr/>
        <p:nvPr/>
      </p:nvGrpSpPr>
      <p:grpSpPr>
        <a:xfrm>
          <a:off x="0" y="0"/>
          <a:ext cx="0" cy="0"/>
          <a:chOff x="0" y="0"/>
          <a:chExt cx="0" cy="0"/>
        </a:xfrm>
      </p:grpSpPr>
      <p:sp>
        <p:nvSpPr>
          <p:cNvPr id="326" name="Google Shape;326;p39"/>
          <p:cNvSpPr txBox="1"/>
          <p:nvPr>
            <p:ph type="title"/>
          </p:nvPr>
        </p:nvSpPr>
        <p:spPr>
          <a:xfrm>
            <a:off x="342900" y="452925"/>
            <a:ext cx="8354400" cy="15021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7" name="Google Shape;327;p39"/>
          <p:cNvSpPr txBox="1"/>
          <p:nvPr>
            <p:ph idx="1" type="subTitle"/>
          </p:nvPr>
        </p:nvSpPr>
        <p:spPr>
          <a:xfrm>
            <a:off x="3429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8" name="Google Shape;328;p39"/>
          <p:cNvSpPr txBox="1"/>
          <p:nvPr>
            <p:ph idx="2" type="subTitle"/>
          </p:nvPr>
        </p:nvSpPr>
        <p:spPr>
          <a:xfrm>
            <a:off x="24731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9" name="Google Shape;329;p39"/>
          <p:cNvSpPr txBox="1"/>
          <p:nvPr>
            <p:ph idx="3" type="subTitle"/>
          </p:nvPr>
        </p:nvSpPr>
        <p:spPr>
          <a:xfrm>
            <a:off x="46033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0" name="Google Shape;330;p39"/>
          <p:cNvSpPr txBox="1"/>
          <p:nvPr>
            <p:ph idx="4" type="subTitle"/>
          </p:nvPr>
        </p:nvSpPr>
        <p:spPr>
          <a:xfrm>
            <a:off x="67335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1" name="Google Shape;331;p39"/>
          <p:cNvSpPr txBox="1"/>
          <p:nvPr>
            <p:ph idx="5"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32" name="Google Shape;332;p3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3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34" name="Shape 334"/>
        <p:cNvGrpSpPr/>
        <p:nvPr/>
      </p:nvGrpSpPr>
      <p:grpSpPr>
        <a:xfrm>
          <a:off x="0" y="0"/>
          <a:ext cx="0" cy="0"/>
          <a:chOff x="0" y="0"/>
          <a:chExt cx="0" cy="0"/>
        </a:xfrm>
      </p:grpSpPr>
      <p:sp>
        <p:nvSpPr>
          <p:cNvPr id="335" name="Google Shape;335;p40"/>
          <p:cNvSpPr txBox="1"/>
          <p:nvPr>
            <p:ph idx="1" type="body"/>
          </p:nvPr>
        </p:nvSpPr>
        <p:spPr>
          <a:xfrm>
            <a:off x="457200" y="3899675"/>
            <a:ext cx="5192400" cy="6693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36" name="Google Shape;336;p4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7" name="Google Shape;337;p4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24" name="Shape 24"/>
        <p:cNvGrpSpPr/>
        <p:nvPr/>
      </p:nvGrpSpPr>
      <p:grpSpPr>
        <a:xfrm>
          <a:off x="0" y="0"/>
          <a:ext cx="0" cy="0"/>
          <a:chOff x="0" y="0"/>
          <a:chExt cx="0" cy="0"/>
        </a:xfrm>
      </p:grpSpPr>
      <p:sp>
        <p:nvSpPr>
          <p:cNvPr id="25" name="Google Shape;25;p5"/>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7" name="Google Shape;27;p5"/>
          <p:cNvSpPr/>
          <p:nvPr>
            <p:ph idx="2" type="pic"/>
          </p:nvPr>
        </p:nvSpPr>
        <p:spPr>
          <a:xfrm>
            <a:off x="4582800" y="1099500"/>
            <a:ext cx="3233100" cy="3233100"/>
          </a:xfrm>
          <a:prstGeom prst="rect">
            <a:avLst/>
          </a:prstGeom>
          <a:noFill/>
          <a:ln>
            <a:noFill/>
          </a:ln>
        </p:spPr>
      </p:sp>
      <p:sp>
        <p:nvSpPr>
          <p:cNvPr id="28" name="Google Shape;28;p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8" name="Shape 3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30" name="Shape 30"/>
        <p:cNvGrpSpPr/>
        <p:nvPr/>
      </p:nvGrpSpPr>
      <p:grpSpPr>
        <a:xfrm>
          <a:off x="0" y="0"/>
          <a:ext cx="0" cy="0"/>
          <a:chOff x="0" y="0"/>
          <a:chExt cx="0" cy="0"/>
        </a:xfrm>
      </p:grpSpPr>
      <p:sp>
        <p:nvSpPr>
          <p:cNvPr id="31" name="Google Shape;31;p6"/>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32" name="Google Shape;32;p6"/>
          <p:cNvSpPr/>
          <p:nvPr>
            <p:ph idx="2" type="pic"/>
          </p:nvPr>
        </p:nvSpPr>
        <p:spPr>
          <a:xfrm>
            <a:off x="4582800" y="1099500"/>
            <a:ext cx="3233100" cy="3233100"/>
          </a:xfrm>
          <a:prstGeom prst="rect">
            <a:avLst/>
          </a:prstGeom>
          <a:noFill/>
          <a:ln>
            <a:noFill/>
          </a:ln>
        </p:spPr>
      </p:sp>
      <p:sp>
        <p:nvSpPr>
          <p:cNvPr id="33" name="Google Shape;33;p6"/>
          <p:cNvSpPr txBox="1"/>
          <p:nvPr>
            <p:ph idx="1" type="body"/>
          </p:nvPr>
        </p:nvSpPr>
        <p:spPr>
          <a:xfrm>
            <a:off x="342975" y="2630575"/>
            <a:ext cx="3752700" cy="193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4" name="Google Shape;34;p6"/>
          <p:cNvSpPr txBox="1"/>
          <p:nvPr>
            <p:ph type="title"/>
          </p:nvPr>
        </p:nvSpPr>
        <p:spPr>
          <a:xfrm>
            <a:off x="342900" y="452925"/>
            <a:ext cx="3752700" cy="2051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 name="Google Shape;35;p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37" name="Shape 37"/>
        <p:cNvGrpSpPr/>
        <p:nvPr/>
      </p:nvGrpSpPr>
      <p:grpSpPr>
        <a:xfrm>
          <a:off x="0" y="0"/>
          <a:ext cx="0" cy="0"/>
          <a:chOff x="0" y="0"/>
          <a:chExt cx="0" cy="0"/>
        </a:xfrm>
      </p:grpSpPr>
      <p:sp>
        <p:nvSpPr>
          <p:cNvPr id="38" name="Google Shape;38;p7"/>
          <p:cNvSpPr txBox="1"/>
          <p:nvPr>
            <p:ph idx="1" type="subTitle"/>
          </p:nvPr>
        </p:nvSpPr>
        <p:spPr>
          <a:xfrm>
            <a:off x="4582900" y="1058100"/>
            <a:ext cx="1047600" cy="30273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9" name="Google Shape;39;p7"/>
          <p:cNvSpPr txBox="1"/>
          <p:nvPr>
            <p:ph idx="2" type="subTitle"/>
          </p:nvPr>
        </p:nvSpPr>
        <p:spPr>
          <a:xfrm>
            <a:off x="6284500" y="1058100"/>
            <a:ext cx="24024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0" name="Google Shape;40;p7"/>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41" name="Google Shape;41;p7"/>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2" name="Google Shape;42;p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44" name="Shape 44"/>
        <p:cNvGrpSpPr/>
        <p:nvPr/>
      </p:nvGrpSpPr>
      <p:grpSpPr>
        <a:xfrm>
          <a:off x="0" y="0"/>
          <a:ext cx="0" cy="0"/>
          <a:chOff x="0" y="0"/>
          <a:chExt cx="0" cy="0"/>
        </a:xfrm>
      </p:grpSpPr>
      <p:sp>
        <p:nvSpPr>
          <p:cNvPr id="45" name="Google Shape;45;p8"/>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6" name="Google Shape;46;p8"/>
          <p:cNvSpPr txBox="1"/>
          <p:nvPr>
            <p:ph idx="1" type="subTitle"/>
          </p:nvPr>
        </p:nvSpPr>
        <p:spPr>
          <a:xfrm>
            <a:off x="4582900" y="1058100"/>
            <a:ext cx="41040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7" name="Google Shape;47;p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49" name="Shape 49"/>
        <p:cNvGrpSpPr/>
        <p:nvPr/>
      </p:nvGrpSpPr>
      <p:grpSpPr>
        <a:xfrm>
          <a:off x="0" y="0"/>
          <a:ext cx="0" cy="0"/>
          <a:chOff x="0" y="0"/>
          <a:chExt cx="0" cy="0"/>
        </a:xfrm>
      </p:grpSpPr>
      <p:sp>
        <p:nvSpPr>
          <p:cNvPr id="50" name="Google Shape;50;p9"/>
          <p:cNvSpPr txBox="1"/>
          <p:nvPr>
            <p:ph type="title"/>
          </p:nvPr>
        </p:nvSpPr>
        <p:spPr>
          <a:xfrm>
            <a:off x="342900" y="452925"/>
            <a:ext cx="5394600" cy="948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1" name="Google Shape;51;p9"/>
          <p:cNvSpPr/>
          <p:nvPr/>
        </p:nvSpPr>
        <p:spPr>
          <a:xfrm>
            <a:off x="453727" y="15909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9"/>
          <p:cNvSpPr txBox="1"/>
          <p:nvPr>
            <p:ph idx="1" type="subTitle"/>
          </p:nvPr>
        </p:nvSpPr>
        <p:spPr>
          <a:xfrm>
            <a:off x="645275" y="1495225"/>
            <a:ext cx="53946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3" name="Google Shape;53;p9"/>
          <p:cNvSpPr txBox="1"/>
          <p:nvPr>
            <p:ph idx="2" type="body"/>
          </p:nvPr>
        </p:nvSpPr>
        <p:spPr>
          <a:xfrm>
            <a:off x="342975" y="1913700"/>
            <a:ext cx="5697000" cy="265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54" name="Google Shape;54;p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56" name="Shape 56"/>
        <p:cNvGrpSpPr/>
        <p:nvPr/>
      </p:nvGrpSpPr>
      <p:grpSpPr>
        <a:xfrm>
          <a:off x="0" y="0"/>
          <a:ext cx="0" cy="0"/>
          <a:chOff x="0" y="0"/>
          <a:chExt cx="0" cy="0"/>
        </a:xfrm>
      </p:grpSpPr>
      <p:sp>
        <p:nvSpPr>
          <p:cNvPr id="57" name="Google Shape;57;p10"/>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58" name="Google Shape;58;p10"/>
          <p:cNvSpPr txBox="1"/>
          <p:nvPr>
            <p:ph idx="1" type="subTitle"/>
          </p:nvPr>
        </p:nvSpPr>
        <p:spPr>
          <a:xfrm>
            <a:off x="5239600" y="871784"/>
            <a:ext cx="344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9" name="Google Shape;59;p10"/>
          <p:cNvSpPr txBox="1"/>
          <p:nvPr>
            <p:ph idx="2" type="body"/>
          </p:nvPr>
        </p:nvSpPr>
        <p:spPr>
          <a:xfrm>
            <a:off x="4937300" y="1290250"/>
            <a:ext cx="2875500" cy="282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0" name="Google Shape;60;p1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61" name="Google Shape;61;p1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guide id="2" orient="horz" pos="2594">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883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9pPr>
          </a:lstStyle>
          <a:p/>
        </p:txBody>
      </p:sp>
      <p:sp>
        <p:nvSpPr>
          <p:cNvPr id="7" name="Google Shape;7;p1"/>
          <p:cNvSpPr txBox="1"/>
          <p:nvPr>
            <p:ph idx="1" type="body"/>
          </p:nvPr>
        </p:nvSpPr>
        <p:spPr>
          <a:xfrm>
            <a:off x="311700" y="2505000"/>
            <a:ext cx="8520600" cy="2064000"/>
          </a:xfrm>
          <a:prstGeom prst="rect">
            <a:avLst/>
          </a:prstGeom>
          <a:noFill/>
          <a:ln>
            <a:noFill/>
          </a:ln>
        </p:spPr>
        <p:txBody>
          <a:bodyPr anchorCtr="0" anchor="t" bIns="91425" lIns="91425" spcFirstLastPara="1" rIns="91425" wrap="square" tIns="91425">
            <a:noAutofit/>
          </a:bodyPr>
          <a:lstStyle>
            <a:lvl1pPr indent="-304800" lvl="0" marL="457200">
              <a:lnSpc>
                <a:spcPct val="110000"/>
              </a:lnSpc>
              <a:spcBef>
                <a:spcPts val="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1pPr>
            <a:lvl2pPr indent="-304800" lvl="1" marL="914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2pPr>
            <a:lvl3pPr indent="-304800" lvl="2" marL="1371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3pPr>
            <a:lvl4pPr indent="-304800" lvl="3" marL="18288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4pPr>
            <a:lvl5pPr indent="-304800" lvl="4" marL="22860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5pPr>
            <a:lvl6pPr indent="-304800" lvl="5" marL="27432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6pPr>
            <a:lvl7pPr indent="-304800" lvl="6" marL="3200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7pPr>
            <a:lvl8pPr indent="-304800" lvl="7" marL="3657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8pPr>
            <a:lvl9pPr indent="-304800" lvl="8" marL="4114800">
              <a:lnSpc>
                <a:spcPct val="110000"/>
              </a:lnSpc>
              <a:spcBef>
                <a:spcPts val="500"/>
              </a:spcBef>
              <a:spcAft>
                <a:spcPts val="50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IBM Plex Sans Light"/>
                <a:ea typeface="IBM Plex Sans Light"/>
                <a:cs typeface="IBM Plex Sans Light"/>
                <a:sym typeface="IBM Plex Sans Light"/>
              </a:defRPr>
            </a:lvl1pPr>
            <a:lvl2pPr lvl="1" rtl="0" algn="r">
              <a:buNone/>
              <a:defRPr sz="1300">
                <a:solidFill>
                  <a:schemeClr val="dk1"/>
                </a:solidFill>
                <a:latin typeface="IBM Plex Sans Light"/>
                <a:ea typeface="IBM Plex Sans Light"/>
                <a:cs typeface="IBM Plex Sans Light"/>
                <a:sym typeface="IBM Plex Sans Light"/>
              </a:defRPr>
            </a:lvl2pPr>
            <a:lvl3pPr lvl="2" rtl="0" algn="r">
              <a:buNone/>
              <a:defRPr sz="1300">
                <a:solidFill>
                  <a:schemeClr val="dk1"/>
                </a:solidFill>
                <a:latin typeface="IBM Plex Sans Light"/>
                <a:ea typeface="IBM Plex Sans Light"/>
                <a:cs typeface="IBM Plex Sans Light"/>
                <a:sym typeface="IBM Plex Sans Light"/>
              </a:defRPr>
            </a:lvl3pPr>
            <a:lvl4pPr lvl="3" rtl="0" algn="r">
              <a:buNone/>
              <a:defRPr sz="1300">
                <a:solidFill>
                  <a:schemeClr val="dk1"/>
                </a:solidFill>
                <a:latin typeface="IBM Plex Sans Light"/>
                <a:ea typeface="IBM Plex Sans Light"/>
                <a:cs typeface="IBM Plex Sans Light"/>
                <a:sym typeface="IBM Plex Sans Light"/>
              </a:defRPr>
            </a:lvl4pPr>
            <a:lvl5pPr lvl="4" rtl="0" algn="r">
              <a:buNone/>
              <a:defRPr sz="1300">
                <a:solidFill>
                  <a:schemeClr val="dk1"/>
                </a:solidFill>
                <a:latin typeface="IBM Plex Sans Light"/>
                <a:ea typeface="IBM Plex Sans Light"/>
                <a:cs typeface="IBM Plex Sans Light"/>
                <a:sym typeface="IBM Plex Sans Light"/>
              </a:defRPr>
            </a:lvl5pPr>
            <a:lvl6pPr lvl="5" rtl="0" algn="r">
              <a:buNone/>
              <a:defRPr sz="1300">
                <a:solidFill>
                  <a:schemeClr val="dk1"/>
                </a:solidFill>
                <a:latin typeface="IBM Plex Sans Light"/>
                <a:ea typeface="IBM Plex Sans Light"/>
                <a:cs typeface="IBM Plex Sans Light"/>
                <a:sym typeface="IBM Plex Sans Light"/>
              </a:defRPr>
            </a:lvl6pPr>
            <a:lvl7pPr lvl="6" rtl="0" algn="r">
              <a:buNone/>
              <a:defRPr sz="1300">
                <a:solidFill>
                  <a:schemeClr val="dk1"/>
                </a:solidFill>
                <a:latin typeface="IBM Plex Sans Light"/>
                <a:ea typeface="IBM Plex Sans Light"/>
                <a:cs typeface="IBM Plex Sans Light"/>
                <a:sym typeface="IBM Plex Sans Light"/>
              </a:defRPr>
            </a:lvl7pPr>
            <a:lvl8pPr lvl="7" rtl="0" algn="r">
              <a:buNone/>
              <a:defRPr sz="1300">
                <a:solidFill>
                  <a:schemeClr val="dk1"/>
                </a:solidFill>
                <a:latin typeface="IBM Plex Sans Light"/>
                <a:ea typeface="IBM Plex Sans Light"/>
                <a:cs typeface="IBM Plex Sans Light"/>
                <a:sym typeface="IBM Plex Sans Light"/>
              </a:defRPr>
            </a:lvl8pPr>
            <a:lvl9pPr lvl="8" rtl="0" algn="r">
              <a:buNone/>
              <a:defRPr sz="13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E46962"/>
          </p15:clr>
        </p15:guide>
        <p15:guide id="2" pos="288">
          <p15:clr>
            <a:srgbClr val="E46962"/>
          </p15:clr>
        </p15:guide>
        <p15:guide id="3" orient="horz" pos="288">
          <p15:clr>
            <a:srgbClr val="E46962"/>
          </p15:clr>
        </p15:guide>
        <p15:guide id="4" pos="5472">
          <p15:clr>
            <a:srgbClr val="E46962"/>
          </p15:clr>
        </p15:guide>
        <p15:guide id="5" orient="horz" pos="2878">
          <p15:clr>
            <a:srgbClr val="E46962"/>
          </p15:clr>
        </p15:guide>
        <p15:guide id="6" pos="554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github.com/rfordatascience/tidytuesday/tree/main/data/2023/2023-05-09" TargetMode="External"/><Relationship Id="rId4" Type="http://schemas.openxmlformats.org/officeDocument/2006/relationships/hyperlink" Target="https://github.com/rfordatascience/tidytuesday/tree/main/data/2023/2023-05-0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IBM Plex Sans Light"/>
              <a:ea typeface="IBM Plex Sans Light"/>
              <a:cs typeface="IBM Plex Sans Light"/>
              <a:sym typeface="IBM Plex Sans Light"/>
            </a:endParaRPr>
          </a:p>
        </p:txBody>
      </p:sp>
      <p:sp>
        <p:nvSpPr>
          <p:cNvPr id="344" name="Google Shape;344;p42"/>
          <p:cNvSpPr/>
          <p:nvPr>
            <p:ph idx="2" type="pic"/>
          </p:nvPr>
        </p:nvSpPr>
        <p:spPr>
          <a:xfrm>
            <a:off x="4582800" y="1099500"/>
            <a:ext cx="3233100" cy="3233100"/>
          </a:xfrm>
          <a:prstGeom prst="rect">
            <a:avLst/>
          </a:prstGeom>
          <a:noFill/>
          <a:ln>
            <a:noFill/>
          </a:ln>
        </p:spPr>
      </p:sp>
      <p:sp>
        <p:nvSpPr>
          <p:cNvPr id="345" name="Google Shape;345;p4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4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4000"/>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just">
              <a:spcBef>
                <a:spcPts val="0"/>
              </a:spcBef>
              <a:spcAft>
                <a:spcPts val="0"/>
              </a:spcAft>
              <a:buNone/>
            </a:pPr>
            <a:r>
              <a:rPr b="1" lang="en" sz="4000">
                <a:latin typeface="IBM Plex Sans"/>
                <a:ea typeface="IBM Plex Sans"/>
                <a:cs typeface="IBM Plex Sans"/>
                <a:sym typeface="IBM Plex Sans"/>
              </a:rPr>
              <a:t>CHILDCARE COST ANALYSIS</a:t>
            </a:r>
            <a:endParaRPr b="1" sz="4000">
              <a:latin typeface="IBM Plex Sans"/>
              <a:ea typeface="IBM Plex Sans"/>
              <a:cs typeface="IBM Plex Sans"/>
              <a:sym typeface="IBM Plex Sans"/>
            </a:endParaRPr>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r">
              <a:spcBef>
                <a:spcPts val="0"/>
              </a:spcBef>
              <a:spcAft>
                <a:spcPts val="0"/>
              </a:spcAft>
              <a:buNone/>
            </a:pPr>
            <a:r>
              <a:rPr b="1" lang="en" sz="1500">
                <a:latin typeface="IBM Plex Sans"/>
                <a:ea typeface="IBM Plex Sans"/>
                <a:cs typeface="IBM Plex Sans"/>
                <a:sym typeface="IBM Plex Sans"/>
              </a:rPr>
              <a:t>GROUP-10</a:t>
            </a:r>
            <a:endParaRPr b="1" sz="1500">
              <a:latin typeface="IBM Plex Sans"/>
              <a:ea typeface="IBM Plex Sans"/>
              <a:cs typeface="IBM Plex Sans"/>
              <a:sym typeface="IBM Plex Sans"/>
            </a:endParaRPr>
          </a:p>
          <a:p>
            <a:pPr indent="0" lvl="0" marL="0" rtl="0" algn="just">
              <a:spcBef>
                <a:spcPts val="0"/>
              </a:spcBef>
              <a:spcAft>
                <a:spcPts val="0"/>
              </a:spcAft>
              <a:buNone/>
            </a:pPr>
            <a:r>
              <a:t/>
            </a:r>
            <a:endParaRPr sz="4000"/>
          </a:p>
        </p:txBody>
      </p:sp>
      <p:sp>
        <p:nvSpPr>
          <p:cNvPr id="347" name="Google Shape;347;p4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42"/>
          <p:cNvGrpSpPr/>
          <p:nvPr/>
        </p:nvGrpSpPr>
        <p:grpSpPr>
          <a:xfrm>
            <a:off x="4188771" y="1499600"/>
            <a:ext cx="324300" cy="1072150"/>
            <a:chOff x="8278241" y="2502000"/>
            <a:chExt cx="324300" cy="1072150"/>
          </a:xfrm>
        </p:grpSpPr>
        <p:sp>
          <p:nvSpPr>
            <p:cNvPr id="349" name="Google Shape;349;p42"/>
            <p:cNvSpPr/>
            <p:nvPr/>
          </p:nvSpPr>
          <p:spPr>
            <a:xfrm>
              <a:off x="8278241" y="250200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42"/>
            <p:cNvSpPr/>
            <p:nvPr/>
          </p:nvSpPr>
          <p:spPr>
            <a:xfrm>
              <a:off x="8278241" y="2897825"/>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42"/>
            <p:cNvSpPr/>
            <p:nvPr/>
          </p:nvSpPr>
          <p:spPr>
            <a:xfrm>
              <a:off x="8278241" y="329365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42"/>
          <p:cNvSpPr/>
          <p:nvPr/>
        </p:nvSpPr>
        <p:spPr>
          <a:xfrm>
            <a:off x="7573750" y="828775"/>
            <a:ext cx="507300" cy="5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53" name="Google Shape;353;p42"/>
          <p:cNvGrpSpPr/>
          <p:nvPr/>
        </p:nvGrpSpPr>
        <p:grpSpPr>
          <a:xfrm>
            <a:off x="3938206" y="3825218"/>
            <a:ext cx="574985" cy="507291"/>
            <a:chOff x="6107475" y="4573475"/>
            <a:chExt cx="594300" cy="501771"/>
          </a:xfrm>
        </p:grpSpPr>
        <p:sp>
          <p:nvSpPr>
            <p:cNvPr id="354" name="Google Shape;354;p42"/>
            <p:cNvSpPr/>
            <p:nvPr/>
          </p:nvSpPr>
          <p:spPr>
            <a:xfrm>
              <a:off x="61074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42"/>
            <p:cNvSpPr/>
            <p:nvPr/>
          </p:nvSpPr>
          <p:spPr>
            <a:xfrm>
              <a:off x="624465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2"/>
            <p:cNvSpPr/>
            <p:nvPr/>
          </p:nvSpPr>
          <p:spPr>
            <a:xfrm>
              <a:off x="638182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42"/>
            <p:cNvSpPr/>
            <p:nvPr/>
          </p:nvSpPr>
          <p:spPr>
            <a:xfrm>
              <a:off x="651900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42"/>
            <p:cNvSpPr/>
            <p:nvPr/>
          </p:nvSpPr>
          <p:spPr>
            <a:xfrm>
              <a:off x="66561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42"/>
            <p:cNvSpPr/>
            <p:nvPr/>
          </p:nvSpPr>
          <p:spPr>
            <a:xfrm>
              <a:off x="61074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42"/>
            <p:cNvSpPr/>
            <p:nvPr/>
          </p:nvSpPr>
          <p:spPr>
            <a:xfrm>
              <a:off x="624465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2"/>
            <p:cNvSpPr/>
            <p:nvPr/>
          </p:nvSpPr>
          <p:spPr>
            <a:xfrm>
              <a:off x="638182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2"/>
            <p:cNvSpPr/>
            <p:nvPr/>
          </p:nvSpPr>
          <p:spPr>
            <a:xfrm>
              <a:off x="651900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2"/>
            <p:cNvSpPr/>
            <p:nvPr/>
          </p:nvSpPr>
          <p:spPr>
            <a:xfrm>
              <a:off x="66561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2"/>
            <p:cNvSpPr/>
            <p:nvPr/>
          </p:nvSpPr>
          <p:spPr>
            <a:xfrm>
              <a:off x="61074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42"/>
            <p:cNvSpPr/>
            <p:nvPr/>
          </p:nvSpPr>
          <p:spPr>
            <a:xfrm>
              <a:off x="624465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42"/>
            <p:cNvSpPr/>
            <p:nvPr/>
          </p:nvSpPr>
          <p:spPr>
            <a:xfrm>
              <a:off x="638182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42"/>
            <p:cNvSpPr/>
            <p:nvPr/>
          </p:nvSpPr>
          <p:spPr>
            <a:xfrm>
              <a:off x="651900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42"/>
            <p:cNvSpPr/>
            <p:nvPr/>
          </p:nvSpPr>
          <p:spPr>
            <a:xfrm>
              <a:off x="66561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2"/>
            <p:cNvSpPr/>
            <p:nvPr/>
          </p:nvSpPr>
          <p:spPr>
            <a:xfrm>
              <a:off x="61074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42"/>
            <p:cNvSpPr/>
            <p:nvPr/>
          </p:nvSpPr>
          <p:spPr>
            <a:xfrm>
              <a:off x="624465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2"/>
            <p:cNvSpPr/>
            <p:nvPr/>
          </p:nvSpPr>
          <p:spPr>
            <a:xfrm>
              <a:off x="638182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2"/>
            <p:cNvSpPr/>
            <p:nvPr/>
          </p:nvSpPr>
          <p:spPr>
            <a:xfrm>
              <a:off x="651900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2"/>
            <p:cNvSpPr/>
            <p:nvPr/>
          </p:nvSpPr>
          <p:spPr>
            <a:xfrm>
              <a:off x="66561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42"/>
            <p:cNvSpPr/>
            <p:nvPr/>
          </p:nvSpPr>
          <p:spPr>
            <a:xfrm>
              <a:off x="61074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2"/>
            <p:cNvSpPr/>
            <p:nvPr/>
          </p:nvSpPr>
          <p:spPr>
            <a:xfrm>
              <a:off x="624465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42"/>
            <p:cNvSpPr/>
            <p:nvPr/>
          </p:nvSpPr>
          <p:spPr>
            <a:xfrm>
              <a:off x="638182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2"/>
            <p:cNvSpPr/>
            <p:nvPr/>
          </p:nvSpPr>
          <p:spPr>
            <a:xfrm>
              <a:off x="651900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2"/>
            <p:cNvSpPr/>
            <p:nvPr/>
          </p:nvSpPr>
          <p:spPr>
            <a:xfrm>
              <a:off x="66561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79" name="Google Shape;379;p42"/>
          <p:cNvPicPr preferRelativeResize="0"/>
          <p:nvPr>
            <p:ph idx="3" type="pic"/>
          </p:nvPr>
        </p:nvPicPr>
        <p:blipFill rotWithShape="1">
          <a:blip r:embed="rId3">
            <a:alphaModFix/>
          </a:blip>
          <a:srcRect b="0" l="0" r="0" t="0"/>
          <a:stretch/>
        </p:blipFill>
        <p:spPr>
          <a:xfrm>
            <a:off x="4582800" y="1099500"/>
            <a:ext cx="3233101" cy="3233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UNIVARIATE ANALYSIS</a:t>
            </a:r>
            <a:endParaRPr b="1" sz="4000">
              <a:latin typeface="IBM Plex Sans"/>
              <a:ea typeface="IBM Plex Sans"/>
              <a:cs typeface="IBM Plex Sans"/>
              <a:sym typeface="IBM Plex Sans"/>
            </a:endParaRPr>
          </a:p>
        </p:txBody>
      </p:sp>
      <p:sp>
        <p:nvSpPr>
          <p:cNvPr id="447" name="Google Shape;447;p5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1"/>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49" name="Google Shape;449;p51"/>
          <p:cNvPicPr preferRelativeResize="0"/>
          <p:nvPr/>
        </p:nvPicPr>
        <p:blipFill rotWithShape="1">
          <a:blip r:embed="rId3">
            <a:alphaModFix/>
          </a:blip>
          <a:srcRect b="0" l="0" r="6725" t="0"/>
          <a:stretch/>
        </p:blipFill>
        <p:spPr>
          <a:xfrm>
            <a:off x="392150" y="1168525"/>
            <a:ext cx="5060949" cy="3525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900">
                <a:latin typeface="IBM Plex Sans"/>
                <a:ea typeface="IBM Plex Sans"/>
                <a:cs typeface="IBM Plex Sans"/>
                <a:sym typeface="IBM Plex Sans"/>
              </a:rPr>
              <a:t>UNEMPLOYMENT RATE AND CHILDCARE COST</a:t>
            </a:r>
            <a:endParaRPr b="1" sz="2900">
              <a:latin typeface="IBM Plex Sans"/>
              <a:ea typeface="IBM Plex Sans"/>
              <a:cs typeface="IBM Plex Sans"/>
              <a:sym typeface="IBM Plex Sans"/>
            </a:endParaRPr>
          </a:p>
        </p:txBody>
      </p:sp>
      <p:sp>
        <p:nvSpPr>
          <p:cNvPr id="455" name="Google Shape;455;p5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52"/>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57" name="Google Shape;457;p52"/>
          <p:cNvPicPr preferRelativeResize="0"/>
          <p:nvPr/>
        </p:nvPicPr>
        <p:blipFill>
          <a:blip r:embed="rId3">
            <a:alphaModFix/>
          </a:blip>
          <a:stretch>
            <a:fillRect/>
          </a:stretch>
        </p:blipFill>
        <p:spPr>
          <a:xfrm>
            <a:off x="412425" y="1288375"/>
            <a:ext cx="8319148" cy="3510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Association Rule </a:t>
            </a:r>
            <a:endParaRPr b="1" sz="4000">
              <a:latin typeface="IBM Plex Sans"/>
              <a:ea typeface="IBM Plex Sans"/>
              <a:cs typeface="IBM Plex Sans"/>
              <a:sym typeface="IBM Plex Sans"/>
            </a:endParaRPr>
          </a:p>
        </p:txBody>
      </p:sp>
      <p:sp>
        <p:nvSpPr>
          <p:cNvPr id="463" name="Google Shape;463;p5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53"/>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Data Preparation:</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Discretization of numeric variables into categorical ranges.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Conversion of data into transaction format.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Apriori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Apriori algorithm to discover association rules between factors.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rules (e.g., support, confidence, lift).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Eclat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Eclat algorithm to find frequent itemsets.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frequent itemsets and their significance.</a:t>
            </a:r>
            <a:endParaRPr b="1" sz="22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Apriori Algorithm</a:t>
            </a:r>
            <a:endParaRPr b="1" sz="4000">
              <a:latin typeface="IBM Plex Sans"/>
              <a:ea typeface="IBM Plex Sans"/>
              <a:cs typeface="IBM Plex Sans"/>
              <a:sym typeface="IBM Plex Sans"/>
            </a:endParaRPr>
          </a:p>
        </p:txBody>
      </p:sp>
      <p:sp>
        <p:nvSpPr>
          <p:cNvPr id="470" name="Google Shape;470;p5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54"/>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t/>
            </a:r>
            <a:endParaRPr b="1" sz="2200">
              <a:solidFill>
                <a:srgbClr val="000000"/>
              </a:solidFill>
              <a:latin typeface="Arial"/>
              <a:ea typeface="Arial"/>
              <a:cs typeface="Arial"/>
              <a:sym typeface="Arial"/>
            </a:endParaRPr>
          </a:p>
        </p:txBody>
      </p:sp>
      <p:pic>
        <p:nvPicPr>
          <p:cNvPr id="472" name="Google Shape;472;p54"/>
          <p:cNvPicPr preferRelativeResize="0"/>
          <p:nvPr/>
        </p:nvPicPr>
        <p:blipFill>
          <a:blip r:embed="rId3">
            <a:alphaModFix/>
          </a:blip>
          <a:stretch>
            <a:fillRect/>
          </a:stretch>
        </p:blipFill>
        <p:spPr>
          <a:xfrm>
            <a:off x="4500600" y="1589725"/>
            <a:ext cx="3910425" cy="2848625"/>
          </a:xfrm>
          <a:prstGeom prst="rect">
            <a:avLst/>
          </a:prstGeom>
          <a:noFill/>
          <a:ln>
            <a:noFill/>
          </a:ln>
        </p:spPr>
      </p:pic>
      <p:pic>
        <p:nvPicPr>
          <p:cNvPr id="473" name="Google Shape;473;p54"/>
          <p:cNvPicPr preferRelativeResize="0"/>
          <p:nvPr/>
        </p:nvPicPr>
        <p:blipFill>
          <a:blip r:embed="rId4">
            <a:alphaModFix/>
          </a:blip>
          <a:stretch>
            <a:fillRect/>
          </a:stretch>
        </p:blipFill>
        <p:spPr>
          <a:xfrm>
            <a:off x="457200" y="1356375"/>
            <a:ext cx="3599874" cy="331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Eclat </a:t>
            </a:r>
            <a:r>
              <a:rPr b="1" lang="en" sz="4000">
                <a:latin typeface="IBM Plex Sans"/>
                <a:ea typeface="IBM Plex Sans"/>
                <a:cs typeface="IBM Plex Sans"/>
                <a:sym typeface="IBM Plex Sans"/>
              </a:rPr>
              <a:t>Algorithm</a:t>
            </a:r>
            <a:endParaRPr b="1" sz="4000">
              <a:latin typeface="IBM Plex Sans"/>
              <a:ea typeface="IBM Plex Sans"/>
              <a:cs typeface="IBM Plex Sans"/>
              <a:sym typeface="IBM Plex Sans"/>
            </a:endParaRPr>
          </a:p>
        </p:txBody>
      </p:sp>
      <p:sp>
        <p:nvSpPr>
          <p:cNvPr id="479" name="Google Shape;479;p5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0" name="Google Shape;480;p55"/>
          <p:cNvPicPr preferRelativeResize="0"/>
          <p:nvPr/>
        </p:nvPicPr>
        <p:blipFill>
          <a:blip r:embed="rId3">
            <a:alphaModFix/>
          </a:blip>
          <a:stretch>
            <a:fillRect/>
          </a:stretch>
        </p:blipFill>
        <p:spPr>
          <a:xfrm>
            <a:off x="342900" y="1695175"/>
            <a:ext cx="2893924" cy="2529500"/>
          </a:xfrm>
          <a:prstGeom prst="rect">
            <a:avLst/>
          </a:prstGeom>
          <a:noFill/>
          <a:ln>
            <a:noFill/>
          </a:ln>
        </p:spPr>
      </p:pic>
      <p:pic>
        <p:nvPicPr>
          <p:cNvPr id="481" name="Google Shape;481;p55"/>
          <p:cNvPicPr preferRelativeResize="0"/>
          <p:nvPr/>
        </p:nvPicPr>
        <p:blipFill rotWithShape="1">
          <a:blip r:embed="rId4">
            <a:alphaModFix/>
          </a:blip>
          <a:srcRect b="-7642" l="0" r="3288" t="0"/>
          <a:stretch/>
        </p:blipFill>
        <p:spPr>
          <a:xfrm>
            <a:off x="3602150" y="1425475"/>
            <a:ext cx="4969399" cy="330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L</a:t>
            </a:r>
            <a:r>
              <a:rPr b="1" lang="en" sz="4000">
                <a:latin typeface="IBM Plex Sans"/>
                <a:ea typeface="IBM Plex Sans"/>
                <a:cs typeface="IBM Plex Sans"/>
                <a:sym typeface="IBM Plex Sans"/>
              </a:rPr>
              <a:t>ogistic regression</a:t>
            </a:r>
            <a:endParaRPr b="1" sz="4000">
              <a:latin typeface="IBM Plex Sans"/>
              <a:ea typeface="IBM Plex Sans"/>
              <a:cs typeface="IBM Plex Sans"/>
              <a:sym typeface="IBM Plex Sans"/>
            </a:endParaRPr>
          </a:p>
          <a:p>
            <a:pPr indent="0" lvl="0" marL="0" rtl="0" algn="l">
              <a:spcBef>
                <a:spcPts val="0"/>
              </a:spcBef>
              <a:spcAft>
                <a:spcPts val="0"/>
              </a:spcAft>
              <a:buNone/>
            </a:pPr>
            <a:r>
              <a:t/>
            </a:r>
            <a:endParaRPr b="1" sz="4000">
              <a:latin typeface="IBM Plex Sans"/>
              <a:ea typeface="IBM Plex Sans"/>
              <a:cs typeface="IBM Plex Sans"/>
              <a:sym typeface="IBM Plex Sans"/>
            </a:endParaRPr>
          </a:p>
        </p:txBody>
      </p:sp>
      <p:sp>
        <p:nvSpPr>
          <p:cNvPr id="487" name="Google Shape;487;p5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8" name="Google Shape;488;p56"/>
          <p:cNvPicPr preferRelativeResize="0"/>
          <p:nvPr/>
        </p:nvPicPr>
        <p:blipFill>
          <a:blip r:embed="rId3">
            <a:alphaModFix/>
          </a:blip>
          <a:stretch>
            <a:fillRect/>
          </a:stretch>
        </p:blipFill>
        <p:spPr>
          <a:xfrm>
            <a:off x="457200" y="1155775"/>
            <a:ext cx="3198149" cy="3413225"/>
          </a:xfrm>
          <a:prstGeom prst="rect">
            <a:avLst/>
          </a:prstGeom>
          <a:noFill/>
          <a:ln>
            <a:noFill/>
          </a:ln>
        </p:spPr>
      </p:pic>
      <p:pic>
        <p:nvPicPr>
          <p:cNvPr id="489" name="Google Shape;489;p56"/>
          <p:cNvPicPr preferRelativeResize="0"/>
          <p:nvPr/>
        </p:nvPicPr>
        <p:blipFill>
          <a:blip r:embed="rId4">
            <a:alphaModFix/>
          </a:blip>
          <a:stretch>
            <a:fillRect/>
          </a:stretch>
        </p:blipFill>
        <p:spPr>
          <a:xfrm>
            <a:off x="3807750" y="1155775"/>
            <a:ext cx="4969399" cy="333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342900" y="-39492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K-Medoids clustering </a:t>
            </a:r>
            <a:endParaRPr b="1" sz="4000">
              <a:latin typeface="IBM Plex Sans"/>
              <a:ea typeface="IBM Plex Sans"/>
              <a:cs typeface="IBM Plex Sans"/>
              <a:sym typeface="IBM Plex Sans"/>
            </a:endParaRPr>
          </a:p>
        </p:txBody>
      </p:sp>
      <p:sp>
        <p:nvSpPr>
          <p:cNvPr id="495" name="Google Shape;495;p5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7"/>
          <p:cNvSpPr txBox="1"/>
          <p:nvPr>
            <p:ph idx="2" type="subTitle"/>
          </p:nvPr>
        </p:nvSpPr>
        <p:spPr>
          <a:xfrm>
            <a:off x="270200" y="-59925"/>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Clusters:</a:t>
            </a:r>
            <a:r>
              <a:rPr lang="en" sz="1100">
                <a:solidFill>
                  <a:srgbClr val="000000"/>
                </a:solidFill>
                <a:latin typeface="Arial"/>
                <a:ea typeface="Arial"/>
                <a:cs typeface="Arial"/>
                <a:sym typeface="Arial"/>
              </a:rPr>
              <a:t> Distinct shapes (e.g., triangles, circles, crosses) visually represent the separate clusters identified by the K-medoids algorithm. Each shape corresponds to one of the </a:t>
            </a:r>
            <a:r>
              <a:rPr i="1" lang="en" sz="1100">
                <a:solidFill>
                  <a:srgbClr val="000000"/>
                </a:solidFill>
                <a:latin typeface="Arial"/>
                <a:ea typeface="Arial"/>
                <a:cs typeface="Arial"/>
                <a:sym typeface="Arial"/>
              </a:rPr>
              <a:t>k</a:t>
            </a:r>
            <a:r>
              <a:rPr lang="en" sz="1100">
                <a:solidFill>
                  <a:srgbClr val="000000"/>
                </a:solidFill>
                <a:latin typeface="Arial"/>
                <a:ea typeface="Arial"/>
                <a:cs typeface="Arial"/>
                <a:sym typeface="Arial"/>
              </a:rPr>
              <a:t> clusters (three in this case).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Ellipses:</a:t>
            </a:r>
            <a:r>
              <a:rPr lang="en" sz="1100">
                <a:solidFill>
                  <a:srgbClr val="000000"/>
                </a:solidFill>
                <a:latin typeface="Arial"/>
                <a:ea typeface="Arial"/>
                <a:cs typeface="Arial"/>
                <a:sym typeface="Arial"/>
              </a:rPr>
              <a:t> Ellipses drawn around each cluster illustrate the data spread and variability within that cluster. Smaller, tighter ellipses indicate a more compact, closely related group of data points. Larger, more dispersed ellipses suggest greater internal variability.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Medoids:</a:t>
            </a:r>
            <a:r>
              <a:rPr lang="en" sz="1100">
                <a:solidFill>
                  <a:srgbClr val="000000"/>
                </a:solidFill>
                <a:latin typeface="Arial"/>
                <a:ea typeface="Arial"/>
                <a:cs typeface="Arial"/>
                <a:sym typeface="Arial"/>
              </a:rPr>
              <a:t> The medoids are the central points of each cluster, representing the most typical or representative data point within that group. They are marked by the cluster's corresponding shape at the center of each ellipse. Unlike centroids (used in K-means), medoids are actual data points within the dataset.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Pink Lines:</a:t>
            </a:r>
            <a:r>
              <a:rPr lang="en" sz="1100">
                <a:solidFill>
                  <a:srgbClr val="000000"/>
                </a:solidFill>
                <a:latin typeface="Arial"/>
                <a:ea typeface="Arial"/>
                <a:cs typeface="Arial"/>
                <a:sym typeface="Arial"/>
              </a:rPr>
              <a:t> Lines connecting each data point to its nearest medoid visually demonstrate the assignment of data points to specific clusters. These lines clearly show which data points are grouped together based on their proximity to the medoids.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t/>
            </a:r>
            <a:endParaRPr b="1" sz="1100">
              <a:solidFill>
                <a:srgbClr val="000000"/>
              </a:solidFill>
              <a:latin typeface="Arial"/>
              <a:ea typeface="Arial"/>
              <a:cs typeface="Arial"/>
              <a:sym typeface="Arial"/>
            </a:endParaRPr>
          </a:p>
        </p:txBody>
      </p:sp>
      <p:pic>
        <p:nvPicPr>
          <p:cNvPr id="497" name="Google Shape;497;p57"/>
          <p:cNvPicPr preferRelativeResize="0"/>
          <p:nvPr/>
        </p:nvPicPr>
        <p:blipFill>
          <a:blip r:embed="rId3">
            <a:alphaModFix/>
          </a:blip>
          <a:stretch>
            <a:fillRect/>
          </a:stretch>
        </p:blipFill>
        <p:spPr>
          <a:xfrm>
            <a:off x="1018725" y="2711800"/>
            <a:ext cx="3845150" cy="2087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8"/>
          <p:cNvSpPr txBox="1"/>
          <p:nvPr>
            <p:ph type="title"/>
          </p:nvPr>
        </p:nvSpPr>
        <p:spPr>
          <a:xfrm>
            <a:off x="342900" y="0"/>
            <a:ext cx="8653200" cy="13410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400"/>
              </a:spcBef>
              <a:spcAft>
                <a:spcPts val="0"/>
              </a:spcAft>
              <a:buNone/>
            </a:pPr>
            <a:r>
              <a:rPr b="1" lang="en" sz="4000">
                <a:latin typeface="IBM Plex Sans"/>
                <a:ea typeface="IBM Plex Sans"/>
                <a:cs typeface="IBM Plex Sans"/>
                <a:sym typeface="IBM Plex Sans"/>
              </a:rPr>
              <a:t> Hierarchical clustering </a:t>
            </a:r>
            <a:endParaRPr b="1" sz="4000">
              <a:latin typeface="IBM Plex Sans"/>
              <a:ea typeface="IBM Plex Sans"/>
              <a:cs typeface="IBM Plex Sans"/>
              <a:sym typeface="IBM Plex Sans"/>
            </a:endParaRPr>
          </a:p>
        </p:txBody>
      </p:sp>
      <p:sp>
        <p:nvSpPr>
          <p:cNvPr id="503" name="Google Shape;503;p5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58"/>
          <p:cNvSpPr txBox="1"/>
          <p:nvPr>
            <p:ph idx="2" type="subTitle"/>
          </p:nvPr>
        </p:nvSpPr>
        <p:spPr>
          <a:xfrm>
            <a:off x="160350" y="209725"/>
            <a:ext cx="8343900" cy="3716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The code likely </a:t>
            </a:r>
            <a:r>
              <a:rPr b="1" lang="en" sz="1300">
                <a:solidFill>
                  <a:srgbClr val="000000"/>
                </a:solidFill>
                <a:latin typeface="Arial"/>
                <a:ea typeface="Arial"/>
                <a:cs typeface="Arial"/>
                <a:sym typeface="Arial"/>
              </a:rPr>
              <a:t>discretize</a:t>
            </a:r>
            <a:r>
              <a:rPr b="1" lang="en" sz="1300">
                <a:solidFill>
                  <a:srgbClr val="000000"/>
                </a:solidFill>
                <a:latin typeface="Arial"/>
                <a:ea typeface="Arial"/>
                <a:cs typeface="Arial"/>
                <a:sym typeface="Arial"/>
              </a:rPr>
              <a:t> numeric variables into categorical values (e.g., "Low," "Medium," "High") for better interpretability.</a:t>
            </a:r>
            <a:endParaRPr b="1"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It then converts these categorical variables into numeric representations for the clustering algorithm.</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000000"/>
              </a:solidFill>
              <a:latin typeface="Arial"/>
              <a:ea typeface="Arial"/>
              <a:cs typeface="Arial"/>
              <a:sym typeface="Arial"/>
            </a:endParaRPr>
          </a:p>
        </p:txBody>
      </p:sp>
      <p:pic>
        <p:nvPicPr>
          <p:cNvPr id="505" name="Google Shape;505;p58"/>
          <p:cNvPicPr preferRelativeResize="0"/>
          <p:nvPr/>
        </p:nvPicPr>
        <p:blipFill rotWithShape="1">
          <a:blip r:embed="rId3">
            <a:alphaModFix/>
          </a:blip>
          <a:srcRect b="18120" l="780" r="-779" t="-18119"/>
          <a:stretch/>
        </p:blipFill>
        <p:spPr>
          <a:xfrm>
            <a:off x="1151350" y="2107325"/>
            <a:ext cx="5150699" cy="275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9"/>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CONCLUSION</a:t>
            </a:r>
            <a:endParaRPr b="1" sz="4000">
              <a:latin typeface="IBM Plex Sans"/>
              <a:ea typeface="IBM Plex Sans"/>
              <a:cs typeface="IBM Plex Sans"/>
              <a:sym typeface="IBM Plex Sans"/>
            </a:endParaRPr>
          </a:p>
        </p:txBody>
      </p:sp>
      <p:sp>
        <p:nvSpPr>
          <p:cNvPr id="511" name="Google Shape;511;p5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p59"/>
          <p:cNvSpPr txBox="1"/>
          <p:nvPr>
            <p:ph idx="2" type="subTitle"/>
          </p:nvPr>
        </p:nvSpPr>
        <p:spPr>
          <a:xfrm>
            <a:off x="294225" y="852300"/>
            <a:ext cx="8343900" cy="37167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Clr>
                <a:srgbClr val="000000"/>
              </a:buClr>
              <a:buSzPts val="1500"/>
              <a:buFont typeface="Arial"/>
              <a:buChar char="●"/>
            </a:pPr>
            <a:r>
              <a:rPr lang="en">
                <a:solidFill>
                  <a:srgbClr val="000000"/>
                </a:solidFill>
                <a:latin typeface="Arial"/>
                <a:ea typeface="Arial"/>
                <a:cs typeface="Arial"/>
                <a:sym typeface="Arial"/>
              </a:rPr>
              <a:t>Link Between Unemployment and Poverty showed a strong relationship between the rates, stressing the need for focused support.</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Char char="●"/>
            </a:pPr>
            <a:r>
              <a:rPr lang="en">
                <a:solidFill>
                  <a:srgbClr val="000000"/>
                </a:solidFill>
                <a:latin typeface="Arial"/>
                <a:ea typeface="Arial"/>
                <a:cs typeface="Arial"/>
                <a:sym typeface="Arial"/>
              </a:rPr>
              <a:t>The Childcare Costs Affecting Family Poverty identified regions where high childcare costs contribute significantly to family poverty.</a:t>
            </a:r>
            <a:endParaRPr>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FUTURE ENHANCEMENTS</a:t>
            </a:r>
            <a:r>
              <a:rPr b="1" lang="en" sz="4000">
                <a:latin typeface="IBM Plex Sans"/>
                <a:ea typeface="IBM Plex Sans"/>
                <a:cs typeface="IBM Plex Sans"/>
                <a:sym typeface="IBM Plex Sans"/>
              </a:rPr>
              <a:t> </a:t>
            </a:r>
            <a:endParaRPr b="1" sz="4000">
              <a:latin typeface="IBM Plex Sans"/>
              <a:ea typeface="IBM Plex Sans"/>
              <a:cs typeface="IBM Plex Sans"/>
              <a:sym typeface="IBM Plex Sans"/>
            </a:endParaRPr>
          </a:p>
        </p:txBody>
      </p:sp>
      <p:sp>
        <p:nvSpPr>
          <p:cNvPr id="518" name="Google Shape;518;p6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60"/>
          <p:cNvSpPr txBox="1"/>
          <p:nvPr>
            <p:ph idx="2" type="subTitle"/>
          </p:nvPr>
        </p:nvSpPr>
        <p:spPr>
          <a:xfrm>
            <a:off x="497550" y="1498100"/>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Temporal Analysis: Incorporating a temporal analysis by examining how the relationships between unemployment rates, poverty levels, and childcare costs evolve over time can provide insights into trends and potential long-term impacts.</a:t>
            </a:r>
            <a:endParaRPr sz="19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9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Interactive Data Visualization: Enhancing data visualization techniques by creating interactive dashboards which allow users to explore the data dynamically, customize views based on their interests, and gain deeper insights.</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9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342900" y="232300"/>
            <a:ext cx="25608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ABSTRACT</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5" name="Google Shape;385;p4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3"/>
          <p:cNvSpPr txBox="1"/>
          <p:nvPr>
            <p:ph idx="2" type="subTitle"/>
          </p:nvPr>
        </p:nvSpPr>
        <p:spPr>
          <a:xfrm>
            <a:off x="342900" y="10581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Investigates childcare costs, unemployment, and poverty levels across U.S. regions.</a:t>
            </a:r>
            <a:endParaRPr/>
          </a:p>
          <a:p>
            <a:pPr indent="-298450" lvl="0" marL="457200" rtl="0" algn="l">
              <a:lnSpc>
                <a:spcPct val="115000"/>
              </a:lnSpc>
              <a:spcBef>
                <a:spcPts val="0"/>
              </a:spcBef>
              <a:spcAft>
                <a:spcPts val="0"/>
              </a:spcAft>
              <a:buClr>
                <a:srgbClr val="000000"/>
              </a:buClr>
              <a:buSzPts val="1100"/>
              <a:buFont typeface="Arial"/>
              <a:buChar char="●"/>
            </a:pPr>
            <a:r>
              <a:rPr lang="en"/>
              <a:t>Uses datasets: National Database of Childcare Prices (NDCP) and Counties Dataset.</a:t>
            </a:r>
            <a:endParaRPr/>
          </a:p>
          <a:p>
            <a:pPr indent="-298450" lvl="0" marL="457200" rtl="0" algn="l">
              <a:lnSpc>
                <a:spcPct val="115000"/>
              </a:lnSpc>
              <a:spcBef>
                <a:spcPts val="0"/>
              </a:spcBef>
              <a:spcAft>
                <a:spcPts val="0"/>
              </a:spcAft>
              <a:buClr>
                <a:srgbClr val="000000"/>
              </a:buClr>
              <a:buSzPts val="1100"/>
              <a:buFont typeface="Arial"/>
              <a:buChar char="●"/>
            </a:pPr>
            <a:r>
              <a:rPr lang="en"/>
              <a:t>Employs spatial mapping and correlation analysis.</a:t>
            </a:r>
            <a:endParaRPr/>
          </a:p>
          <a:p>
            <a:pPr indent="-298450" lvl="0" marL="457200" rtl="0" algn="l">
              <a:lnSpc>
                <a:spcPct val="115000"/>
              </a:lnSpc>
              <a:spcBef>
                <a:spcPts val="0"/>
              </a:spcBef>
              <a:spcAft>
                <a:spcPts val="0"/>
              </a:spcAft>
              <a:buClr>
                <a:srgbClr val="000000"/>
              </a:buClr>
              <a:buSzPts val="1100"/>
              <a:buFont typeface="Arial"/>
              <a:buChar char="●"/>
            </a:pPr>
            <a:r>
              <a:rPr lang="en"/>
              <a:t>Identifies regional disparities and gender disparities.</a:t>
            </a:r>
            <a:endParaRPr/>
          </a:p>
          <a:p>
            <a:pPr indent="0" lvl="0" marL="0" rtl="0" algn="l">
              <a:spcBef>
                <a:spcPts val="1200"/>
              </a:spcBef>
              <a:spcAft>
                <a:spcPts val="4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1"/>
          <p:cNvSpPr txBox="1"/>
          <p:nvPr>
            <p:ph type="title"/>
          </p:nvPr>
        </p:nvSpPr>
        <p:spPr>
          <a:xfrm>
            <a:off x="342900" y="84475"/>
            <a:ext cx="8653200" cy="47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latin typeface="IBM Plex Sans"/>
                <a:ea typeface="IBM Plex Sans"/>
                <a:cs typeface="IBM Plex Sans"/>
                <a:sym typeface="IBM Plex Sans"/>
              </a:rPr>
              <a:t>THANK YOU</a:t>
            </a:r>
            <a:endParaRPr b="1" sz="4000">
              <a:latin typeface="IBM Plex Sans"/>
              <a:ea typeface="IBM Plex Sans"/>
              <a:cs typeface="IBM Plex Sans"/>
              <a:sym typeface="IBM Plex Sans"/>
            </a:endParaRPr>
          </a:p>
        </p:txBody>
      </p:sp>
      <p:sp>
        <p:nvSpPr>
          <p:cNvPr id="525" name="Google Shape;525;p6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342900" y="1989400"/>
            <a:ext cx="8343900" cy="2910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1. Childcare Costs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Data on childcare costs (2008–2018) by provider type, child age, and county characteristics.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 National Database of Childcare Prices </a:t>
            </a:r>
            <a:r>
              <a:rPr lang="en" sz="2000">
                <a:solidFill>
                  <a:srgbClr val="000000"/>
                </a:solidFill>
                <a:latin typeface="Arial"/>
                <a:ea typeface="Arial"/>
                <a:cs typeface="Arial"/>
                <a:sym typeface="Arial"/>
              </a:rPr>
              <a:t>(</a:t>
            </a:r>
            <a:r>
              <a:rPr lang="en" sz="1700" u="sng">
                <a:solidFill>
                  <a:schemeClr val="hlink"/>
                </a:solidFill>
                <a:latin typeface="Arial"/>
                <a:ea typeface="Arial"/>
                <a:cs typeface="Arial"/>
                <a:sym typeface="Arial"/>
                <a:hlinkClick r:id="rId3"/>
              </a:rPr>
              <a:t>Tidytuesday</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2. Counties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Geographic and demographic data for counties in the U.S.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a:t>
            </a:r>
            <a:r>
              <a:rPr lang="en" sz="2000">
                <a:solidFill>
                  <a:srgbClr val="000000"/>
                </a:solidFill>
                <a:latin typeface="Arial"/>
                <a:ea typeface="Arial"/>
                <a:cs typeface="Arial"/>
                <a:sym typeface="Arial"/>
              </a:rPr>
              <a:t> </a:t>
            </a:r>
            <a:r>
              <a:rPr lang="en" sz="1700" u="sng">
                <a:solidFill>
                  <a:schemeClr val="hlink"/>
                </a:solidFill>
                <a:latin typeface="Arial"/>
                <a:ea typeface="Arial"/>
                <a:cs typeface="Arial"/>
                <a:sym typeface="Arial"/>
                <a:hlinkClick r:id="rId4"/>
              </a:rPr>
              <a:t>Tidytuesday</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b="1" sz="2400">
              <a:solidFill>
                <a:srgbClr val="262626"/>
              </a:solidFill>
              <a:latin typeface="Arial"/>
              <a:ea typeface="Arial"/>
              <a:cs typeface="Arial"/>
              <a:sym typeface="Arial"/>
            </a:endParaRPr>
          </a:p>
        </p:txBody>
      </p:sp>
      <p:sp>
        <p:nvSpPr>
          <p:cNvPr id="392" name="Google Shape;392;p4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93" name="Google Shape;393;p44"/>
          <p:cNvCxnSpPr/>
          <p:nvPr/>
        </p:nvCxnSpPr>
        <p:spPr>
          <a:xfrm>
            <a:off x="457211" y="4099733"/>
            <a:ext cx="1463700" cy="0"/>
          </a:xfrm>
          <a:prstGeom prst="straightConnector1">
            <a:avLst/>
          </a:prstGeom>
          <a:noFill/>
          <a:ln cap="flat" cmpd="sng" w="9525">
            <a:solidFill>
              <a:schemeClr val="dk1"/>
            </a:solidFill>
            <a:prstDash val="solid"/>
            <a:round/>
            <a:headEnd len="med" w="med" type="none"/>
            <a:tailEnd len="med" w="med" type="none"/>
          </a:ln>
        </p:spPr>
      </p:cxnSp>
      <p:sp>
        <p:nvSpPr>
          <p:cNvPr id="394" name="Google Shape;394;p44"/>
          <p:cNvSpPr txBox="1"/>
          <p:nvPr/>
        </p:nvSpPr>
        <p:spPr>
          <a:xfrm>
            <a:off x="25650" y="98200"/>
            <a:ext cx="2326800" cy="1749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0000">
                <a:solidFill>
                  <a:schemeClr val="dk1"/>
                </a:solidFill>
                <a:latin typeface="IBM Plex Mono Light"/>
                <a:ea typeface="IBM Plex Mono Light"/>
                <a:cs typeface="IBM Plex Mono Light"/>
                <a:sym typeface="IBM Plex Mono Light"/>
              </a:rPr>
              <a:t>“</a:t>
            </a:r>
            <a:endParaRPr sz="30000">
              <a:solidFill>
                <a:schemeClr val="dk1"/>
              </a:solidFill>
              <a:latin typeface="IBM Plex Mono Light"/>
              <a:ea typeface="IBM Plex Mono Light"/>
              <a:cs typeface="IBM Plex Mono Light"/>
              <a:sym typeface="IBM Plex Mono Light"/>
            </a:endParaRPr>
          </a:p>
        </p:txBody>
      </p:sp>
      <p:sp>
        <p:nvSpPr>
          <p:cNvPr id="395" name="Google Shape;395;p44"/>
          <p:cNvSpPr txBox="1"/>
          <p:nvPr>
            <p:ph idx="1" type="subTitle"/>
          </p:nvPr>
        </p:nvSpPr>
        <p:spPr>
          <a:xfrm>
            <a:off x="2512025" y="991627"/>
            <a:ext cx="4239900" cy="369300"/>
          </a:xfrm>
          <a:prstGeom prst="rect">
            <a:avLst/>
          </a:prstGeom>
        </p:spPr>
        <p:txBody>
          <a:bodyPr anchorCtr="0" anchor="ctr" bIns="91425" lIns="137150" spcFirstLastPara="1" rIns="91425" wrap="square" tIns="91425">
            <a:noAutofit/>
          </a:bodyPr>
          <a:lstStyle/>
          <a:p>
            <a:pPr indent="0" lvl="0" marL="0" rtl="0" algn="l">
              <a:spcBef>
                <a:spcPts val="0"/>
              </a:spcBef>
              <a:spcAft>
                <a:spcPts val="400"/>
              </a:spcAft>
              <a:buNone/>
            </a:pPr>
            <a:r>
              <a:rPr b="1" lang="en" sz="3000">
                <a:latin typeface="IBM Plex Mono"/>
                <a:ea typeface="IBM Plex Mono"/>
                <a:cs typeface="IBM Plex Mono"/>
                <a:sym typeface="IBM Plex Mono"/>
              </a:rPr>
              <a:t>DATASET OVERVIEW</a:t>
            </a:r>
            <a:endParaRPr b="1" sz="3000">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txBox="1"/>
          <p:nvPr>
            <p:ph type="title"/>
          </p:nvPr>
        </p:nvSpPr>
        <p:spPr>
          <a:xfrm>
            <a:off x="342900" y="84475"/>
            <a:ext cx="44193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01" name="Google Shape;401;p4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45"/>
          <p:cNvSpPr txBox="1"/>
          <p:nvPr>
            <p:ph idx="2" type="subTitle"/>
          </p:nvPr>
        </p:nvSpPr>
        <p:spPr>
          <a:xfrm>
            <a:off x="342900" y="14699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Removed missing and erroneous values.</a:t>
            </a:r>
            <a:endParaRPr/>
          </a:p>
          <a:p>
            <a:pPr indent="-298450" lvl="0" marL="457200" rtl="0" algn="l">
              <a:lnSpc>
                <a:spcPct val="115000"/>
              </a:lnSpc>
              <a:spcBef>
                <a:spcPts val="0"/>
              </a:spcBef>
              <a:spcAft>
                <a:spcPts val="0"/>
              </a:spcAft>
              <a:buClr>
                <a:srgbClr val="000000"/>
              </a:buClr>
              <a:buSzPts val="1100"/>
              <a:buFont typeface="Arial"/>
              <a:buChar char="●"/>
            </a:pPr>
            <a:r>
              <a:rPr lang="en"/>
              <a:t>Imputed missing numerical values with median.</a:t>
            </a:r>
            <a:endParaRPr/>
          </a:p>
          <a:p>
            <a:pPr indent="-298450" lvl="0" marL="457200" rtl="0" algn="l">
              <a:lnSpc>
                <a:spcPct val="115000"/>
              </a:lnSpc>
              <a:spcBef>
                <a:spcPts val="0"/>
              </a:spcBef>
              <a:spcAft>
                <a:spcPts val="0"/>
              </a:spcAft>
              <a:buClr>
                <a:srgbClr val="000000"/>
              </a:buClr>
              <a:buSzPts val="1100"/>
              <a:buFont typeface="Arial"/>
              <a:buChar char="●"/>
            </a:pPr>
            <a:r>
              <a:rPr lang="en"/>
              <a:t>Filtered data for years before 2015.</a:t>
            </a:r>
            <a:endParaRPr/>
          </a:p>
          <a:p>
            <a:pPr indent="-298450" lvl="0" marL="457200" rtl="0" algn="l">
              <a:lnSpc>
                <a:spcPct val="115000"/>
              </a:lnSpc>
              <a:spcBef>
                <a:spcPts val="0"/>
              </a:spcBef>
              <a:spcAft>
                <a:spcPts val="0"/>
              </a:spcAft>
              <a:buClr>
                <a:srgbClr val="000000"/>
              </a:buClr>
              <a:buSzPts val="1100"/>
              <a:buFont typeface="Arial"/>
              <a:buChar char="●"/>
            </a:pPr>
            <a:r>
              <a:rPr lang="en"/>
              <a:t>Selected relevant columns for analysis.</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08" name="Google Shape;408;p4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9" name="Google Shape;409;p46"/>
          <p:cNvPicPr preferRelativeResize="0"/>
          <p:nvPr/>
        </p:nvPicPr>
        <p:blipFill>
          <a:blip r:embed="rId3">
            <a:alphaModFix/>
          </a:blip>
          <a:stretch>
            <a:fillRect/>
          </a:stretch>
        </p:blipFill>
        <p:spPr>
          <a:xfrm>
            <a:off x="402100" y="1228300"/>
            <a:ext cx="3532926" cy="3695475"/>
          </a:xfrm>
          <a:prstGeom prst="rect">
            <a:avLst/>
          </a:prstGeom>
          <a:noFill/>
          <a:ln>
            <a:noFill/>
          </a:ln>
        </p:spPr>
      </p:pic>
      <p:pic>
        <p:nvPicPr>
          <p:cNvPr id="410" name="Google Shape;410;p46"/>
          <p:cNvPicPr preferRelativeResize="0"/>
          <p:nvPr/>
        </p:nvPicPr>
        <p:blipFill>
          <a:blip r:embed="rId4">
            <a:alphaModFix/>
          </a:blip>
          <a:stretch>
            <a:fillRect/>
          </a:stretch>
        </p:blipFill>
        <p:spPr>
          <a:xfrm>
            <a:off x="4127400" y="1228300"/>
            <a:ext cx="3901149" cy="3652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342900" y="84475"/>
            <a:ext cx="8653200" cy="10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 </a:t>
            </a:r>
            <a:r>
              <a:rPr b="1" lang="en" sz="1500">
                <a:latin typeface="IBM Plex Sans"/>
                <a:ea typeface="IBM Plex Sans"/>
                <a:cs typeface="IBM Plex Sans"/>
                <a:sym typeface="IBM Plex Sans"/>
              </a:rPr>
              <a:t>counties Dataset</a:t>
            </a:r>
            <a:endParaRPr b="1" sz="3800">
              <a:latin typeface="IBM Plex Sans"/>
              <a:ea typeface="IBM Plex Sans"/>
              <a:cs typeface="IBM Plex Sans"/>
              <a:sym typeface="IBM Plex Sans"/>
            </a:endParaRPr>
          </a:p>
        </p:txBody>
      </p:sp>
      <p:sp>
        <p:nvSpPr>
          <p:cNvPr id="416" name="Google Shape;416;p4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7" name="Google Shape;417;p47"/>
          <p:cNvPicPr preferRelativeResize="0"/>
          <p:nvPr/>
        </p:nvPicPr>
        <p:blipFill>
          <a:blip r:embed="rId3">
            <a:alphaModFix/>
          </a:blip>
          <a:stretch>
            <a:fillRect/>
          </a:stretch>
        </p:blipFill>
        <p:spPr>
          <a:xfrm>
            <a:off x="555825" y="1124650"/>
            <a:ext cx="7579651" cy="367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23" name="Google Shape;423;p4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48"/>
          <p:cNvSpPr txBox="1"/>
          <p:nvPr>
            <p:ph idx="2" type="subTitle"/>
          </p:nvPr>
        </p:nvSpPr>
        <p:spPr>
          <a:xfrm>
            <a:off x="400050" y="199785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Unemployment rates: unr_16, funr_16, munr_16.</a:t>
            </a:r>
            <a:endParaRPr/>
          </a:p>
          <a:p>
            <a:pPr indent="-298450" lvl="0" marL="457200" rtl="0" algn="l">
              <a:lnSpc>
                <a:spcPct val="115000"/>
              </a:lnSpc>
              <a:spcBef>
                <a:spcPts val="0"/>
              </a:spcBef>
              <a:spcAft>
                <a:spcPts val="0"/>
              </a:spcAft>
              <a:buClr>
                <a:srgbClr val="000000"/>
              </a:buClr>
              <a:buSzPts val="1100"/>
              <a:buFont typeface="Arial"/>
              <a:buChar char="●"/>
            </a:pPr>
            <a:r>
              <a:rPr lang="en"/>
              <a:t>Median household income: mhi_2018.</a:t>
            </a:r>
            <a:endParaRPr/>
          </a:p>
          <a:p>
            <a:pPr indent="-298450" lvl="0" marL="457200" rtl="0" algn="l">
              <a:lnSpc>
                <a:spcPct val="115000"/>
              </a:lnSpc>
              <a:spcBef>
                <a:spcPts val="0"/>
              </a:spcBef>
              <a:spcAft>
                <a:spcPts val="0"/>
              </a:spcAft>
              <a:buClr>
                <a:srgbClr val="000000"/>
              </a:buClr>
              <a:buSzPts val="1100"/>
              <a:buFont typeface="Arial"/>
              <a:buChar char="●"/>
            </a:pPr>
            <a:r>
              <a:rPr lang="en"/>
              <a:t>Total population: total_pop.</a:t>
            </a:r>
            <a:endParaRPr/>
          </a:p>
          <a:p>
            <a:pPr indent="-298450" lvl="0" marL="457200" rtl="0" algn="l">
              <a:lnSpc>
                <a:spcPct val="115000"/>
              </a:lnSpc>
              <a:spcBef>
                <a:spcPts val="0"/>
              </a:spcBef>
              <a:spcAft>
                <a:spcPts val="0"/>
              </a:spcAft>
              <a:buClr>
                <a:srgbClr val="000000"/>
              </a:buClr>
              <a:buSzPts val="1100"/>
              <a:buFont typeface="Arial"/>
              <a:buChar char="●"/>
            </a:pPr>
            <a:r>
              <a:rPr lang="en"/>
              <a:t>Childcare costs: mc_infant, mc_toddler, mc_preschool.</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9"/>
          <p:cNvSpPr txBox="1"/>
          <p:nvPr>
            <p:ph type="title"/>
          </p:nvPr>
        </p:nvSpPr>
        <p:spPr>
          <a:xfrm>
            <a:off x="342900" y="84475"/>
            <a:ext cx="77241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RESULT OF </a:t>
            </a: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30" name="Google Shape;430;p4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49"/>
          <p:cNvSpPr txBox="1"/>
          <p:nvPr>
            <p:ph idx="2" type="subTitle"/>
          </p:nvPr>
        </p:nvSpPr>
        <p:spPr>
          <a:xfrm>
            <a:off x="342900" y="1546100"/>
            <a:ext cx="8343900" cy="30273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pic>
        <p:nvPicPr>
          <p:cNvPr id="432" name="Google Shape;432;p49"/>
          <p:cNvPicPr preferRelativeResize="0"/>
          <p:nvPr/>
        </p:nvPicPr>
        <p:blipFill>
          <a:blip r:embed="rId3">
            <a:alphaModFix/>
          </a:blip>
          <a:stretch>
            <a:fillRect/>
          </a:stretch>
        </p:blipFill>
        <p:spPr>
          <a:xfrm>
            <a:off x="528675" y="1759975"/>
            <a:ext cx="8086726" cy="992525"/>
          </a:xfrm>
          <a:prstGeom prst="rect">
            <a:avLst/>
          </a:prstGeom>
          <a:noFill/>
          <a:ln>
            <a:noFill/>
          </a:ln>
        </p:spPr>
      </p:pic>
      <p:pic>
        <p:nvPicPr>
          <p:cNvPr id="433" name="Google Shape;433;p49"/>
          <p:cNvPicPr preferRelativeResize="0"/>
          <p:nvPr/>
        </p:nvPicPr>
        <p:blipFill>
          <a:blip r:embed="rId4">
            <a:alphaModFix/>
          </a:blip>
          <a:stretch>
            <a:fillRect/>
          </a:stretch>
        </p:blipFill>
        <p:spPr>
          <a:xfrm>
            <a:off x="528675" y="2965625"/>
            <a:ext cx="8129601" cy="99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EXPLORATORY DATA ANALYSIS</a:t>
            </a:r>
            <a:endParaRPr b="1" sz="4000">
              <a:latin typeface="IBM Plex Sans"/>
              <a:ea typeface="IBM Plex Sans"/>
              <a:cs typeface="IBM Plex Sans"/>
              <a:sym typeface="IBM Plex Sans"/>
            </a:endParaRPr>
          </a:p>
        </p:txBody>
      </p:sp>
      <p:sp>
        <p:nvSpPr>
          <p:cNvPr id="439" name="Google Shape;439;p5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50"/>
          <p:cNvPicPr preferRelativeResize="0"/>
          <p:nvPr/>
        </p:nvPicPr>
        <p:blipFill>
          <a:blip r:embed="rId3">
            <a:alphaModFix/>
          </a:blip>
          <a:stretch>
            <a:fillRect/>
          </a:stretch>
        </p:blipFill>
        <p:spPr>
          <a:xfrm>
            <a:off x="400050" y="1372650"/>
            <a:ext cx="4478150" cy="3473875"/>
          </a:xfrm>
          <a:prstGeom prst="rect">
            <a:avLst/>
          </a:prstGeom>
          <a:noFill/>
          <a:ln>
            <a:noFill/>
          </a:ln>
        </p:spPr>
      </p:pic>
      <p:pic>
        <p:nvPicPr>
          <p:cNvPr id="441" name="Google Shape;441;p50"/>
          <p:cNvPicPr preferRelativeResize="0"/>
          <p:nvPr/>
        </p:nvPicPr>
        <p:blipFill>
          <a:blip r:embed="rId4">
            <a:alphaModFix/>
          </a:blip>
          <a:stretch>
            <a:fillRect/>
          </a:stretch>
        </p:blipFill>
        <p:spPr>
          <a:xfrm>
            <a:off x="5152750" y="1372650"/>
            <a:ext cx="3843350" cy="342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