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IBM Plex Sans"/>
      <p:regular r:id="rId24"/>
      <p:bold r:id="rId25"/>
      <p:italic r:id="rId26"/>
      <p:boldItalic r:id="rId27"/>
    </p:embeddedFont>
    <p:embeddedFont>
      <p:font typeface="IBM Plex Sans Light"/>
      <p:regular r:id="rId28"/>
      <p:bold r:id="rId29"/>
      <p:italic r:id="rId30"/>
      <p:boldItalic r:id="rId31"/>
    </p:embeddedFont>
    <p:embeddedFont>
      <p:font typeface="IBM Plex Mono Light"/>
      <p:regular r:id="rId32"/>
      <p:bold r:id="rId33"/>
      <p:italic r:id="rId34"/>
      <p:boldItalic r:id="rId35"/>
    </p:embeddedFont>
    <p:embeddedFont>
      <p:font typeface="IBM Plex Sans Medium"/>
      <p:regular r:id="rId36"/>
      <p:bold r:id="rId37"/>
      <p:italic r:id="rId38"/>
      <p:boldItalic r:id="rId39"/>
    </p:embeddedFont>
    <p:embeddedFont>
      <p:font typeface="IBM Plex Mon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IBMPlexMono-regular.fntdata"/><Relationship Id="rId20" Type="http://schemas.openxmlformats.org/officeDocument/2006/relationships/slide" Target="slides/slide15.xml"/><Relationship Id="rId42" Type="http://schemas.openxmlformats.org/officeDocument/2006/relationships/font" Target="fonts/IBMPlexMono-italic.fntdata"/><Relationship Id="rId41" Type="http://schemas.openxmlformats.org/officeDocument/2006/relationships/font" Target="fonts/IBMPlexMon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IBMPlexMono-boldItalic.fntdata"/><Relationship Id="rId24" Type="http://schemas.openxmlformats.org/officeDocument/2006/relationships/font" Target="fonts/IBMPlexSans-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IBMPlexSans-italic.fntdata"/><Relationship Id="rId25" Type="http://schemas.openxmlformats.org/officeDocument/2006/relationships/font" Target="fonts/IBMPlexSans-bold.fntdata"/><Relationship Id="rId28" Type="http://schemas.openxmlformats.org/officeDocument/2006/relationships/font" Target="fonts/IBMPlexSansLight-regular.fntdata"/><Relationship Id="rId27" Type="http://schemas.openxmlformats.org/officeDocument/2006/relationships/font" Target="fonts/IBMPlexSans-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IBMPlexSansLigh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IBMPlexSansLight-boldItalic.fntdata"/><Relationship Id="rId30" Type="http://schemas.openxmlformats.org/officeDocument/2006/relationships/font" Target="fonts/IBMPlexSansLight-italic.fntdata"/><Relationship Id="rId11" Type="http://schemas.openxmlformats.org/officeDocument/2006/relationships/slide" Target="slides/slide6.xml"/><Relationship Id="rId33" Type="http://schemas.openxmlformats.org/officeDocument/2006/relationships/font" Target="fonts/IBMPlexMonoLight-bold.fntdata"/><Relationship Id="rId10" Type="http://schemas.openxmlformats.org/officeDocument/2006/relationships/slide" Target="slides/slide5.xml"/><Relationship Id="rId32" Type="http://schemas.openxmlformats.org/officeDocument/2006/relationships/font" Target="fonts/IBMPlexMonoLight-regular.fntdata"/><Relationship Id="rId13" Type="http://schemas.openxmlformats.org/officeDocument/2006/relationships/slide" Target="slides/slide8.xml"/><Relationship Id="rId35" Type="http://schemas.openxmlformats.org/officeDocument/2006/relationships/font" Target="fonts/IBMPlexMonoLight-boldItalic.fntdata"/><Relationship Id="rId12" Type="http://schemas.openxmlformats.org/officeDocument/2006/relationships/slide" Target="slides/slide7.xml"/><Relationship Id="rId34" Type="http://schemas.openxmlformats.org/officeDocument/2006/relationships/font" Target="fonts/IBMPlexMonoLight-italic.fntdata"/><Relationship Id="rId15" Type="http://schemas.openxmlformats.org/officeDocument/2006/relationships/slide" Target="slides/slide10.xml"/><Relationship Id="rId37" Type="http://schemas.openxmlformats.org/officeDocument/2006/relationships/font" Target="fonts/IBMPlexSansMedium-bold.fntdata"/><Relationship Id="rId14" Type="http://schemas.openxmlformats.org/officeDocument/2006/relationships/slide" Target="slides/slide9.xml"/><Relationship Id="rId36" Type="http://schemas.openxmlformats.org/officeDocument/2006/relationships/font" Target="fonts/IBMPlexSansMedium-regular.fntdata"/><Relationship Id="rId17" Type="http://schemas.openxmlformats.org/officeDocument/2006/relationships/slide" Target="slides/slide12.xml"/><Relationship Id="rId39" Type="http://schemas.openxmlformats.org/officeDocument/2006/relationships/font" Target="fonts/IBMPlexSansMedium-boldItalic.fntdata"/><Relationship Id="rId16" Type="http://schemas.openxmlformats.org/officeDocument/2006/relationships/slide" Target="slides/slide11.xml"/><Relationship Id="rId38" Type="http://schemas.openxmlformats.org/officeDocument/2006/relationships/font" Target="fonts/IBMPlexSansMedium-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1e1bf137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1e1bf137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31e1bf1374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31e1bf1374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31e1bf13743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31e1bf13743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31e1bf13743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31e1bf13743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31e1bf13743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31e1bf13743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31e1bf13743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31e1bf13743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31e1bf13743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31e1bf13743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31e1bf13743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31e1bf13743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31e1bf13743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31e1bf13743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31e1bf13743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31e1bf13743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31e1bf13743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31e1bf13743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1e1bf13743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1e1bf13743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31e1bf13743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31e1bf13743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31e1bf13743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31e1bf13743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31e1bf13743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31e1bf13743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31e1bf13743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31e1bf13743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31e1bf13743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31e1bf13743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31e1bf13743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31e1bf13743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with footer" type="title">
  <p:cSld name="TITLE">
    <p:spTree>
      <p:nvGrpSpPr>
        <p:cNvPr id="9" name="Shape 9"/>
        <p:cNvGrpSpPr/>
        <p:nvPr/>
      </p:nvGrpSpPr>
      <p:grpSpPr>
        <a:xfrm>
          <a:off x="0" y="0"/>
          <a:ext cx="0" cy="0"/>
          <a:chOff x="0" y="0"/>
          <a:chExt cx="0" cy="0"/>
        </a:xfrm>
      </p:grpSpPr>
      <p:sp>
        <p:nvSpPr>
          <p:cNvPr id="10" name="Google Shape;10;p2"/>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11" name="Google Shape;11;p2"/>
          <p:cNvSpPr txBox="1"/>
          <p:nvPr>
            <p:ph type="title"/>
          </p:nvPr>
        </p:nvSpPr>
        <p:spPr>
          <a:xfrm>
            <a:off x="342900" y="452925"/>
            <a:ext cx="3544800" cy="4116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2" name="Google Shape;12;p2"/>
          <p:cNvSpPr txBox="1"/>
          <p:nvPr>
            <p:ph idx="1" type="subTitle"/>
          </p:nvPr>
        </p:nvSpPr>
        <p:spPr>
          <a:xfrm>
            <a:off x="342900" y="4799170"/>
            <a:ext cx="4239900" cy="273900"/>
          </a:xfrm>
          <a:prstGeom prst="rect">
            <a:avLst/>
          </a:prstGeom>
        </p:spPr>
        <p:txBody>
          <a:bodyPr anchorCtr="0" anchor="ctr" bIns="91425" lIns="137150" spcFirstLastPara="1" rIns="91425" wrap="square" tIns="91425">
            <a:noAutofit/>
          </a:bodyPr>
          <a:lstStyle>
            <a:lvl1pPr lvl="0">
              <a:spcBef>
                <a:spcPts val="0"/>
              </a:spcBef>
              <a:spcAft>
                <a:spcPts val="0"/>
              </a:spcAft>
              <a:buSzPts val="800"/>
              <a:buFont typeface="IBM Plex Mono Light"/>
              <a:buNone/>
              <a:defRPr sz="800">
                <a:latin typeface="IBM Plex Mono Light"/>
                <a:ea typeface="IBM Plex Mono Light"/>
                <a:cs typeface="IBM Plex Mono Light"/>
                <a:sym typeface="IBM Plex Mono Light"/>
              </a:defRPr>
            </a:lvl1pPr>
            <a:lvl2pPr lvl="1">
              <a:spcBef>
                <a:spcPts val="400"/>
              </a:spcBef>
              <a:spcAft>
                <a:spcPts val="0"/>
              </a:spcAft>
              <a:buSzPts val="800"/>
              <a:buFont typeface="IBM Plex Mono Light"/>
              <a:buNone/>
              <a:defRPr sz="800">
                <a:latin typeface="IBM Plex Mono Light"/>
                <a:ea typeface="IBM Plex Mono Light"/>
                <a:cs typeface="IBM Plex Mono Light"/>
                <a:sym typeface="IBM Plex Mono Light"/>
              </a:defRPr>
            </a:lvl2pPr>
            <a:lvl3pPr lvl="2">
              <a:spcBef>
                <a:spcPts val="400"/>
              </a:spcBef>
              <a:spcAft>
                <a:spcPts val="0"/>
              </a:spcAft>
              <a:buSzPts val="800"/>
              <a:buFont typeface="IBM Plex Mono Light"/>
              <a:buNone/>
              <a:defRPr sz="800">
                <a:latin typeface="IBM Plex Mono Light"/>
                <a:ea typeface="IBM Plex Mono Light"/>
                <a:cs typeface="IBM Plex Mono Light"/>
                <a:sym typeface="IBM Plex Mono Light"/>
              </a:defRPr>
            </a:lvl3pPr>
            <a:lvl4pPr lvl="3">
              <a:spcBef>
                <a:spcPts val="400"/>
              </a:spcBef>
              <a:spcAft>
                <a:spcPts val="0"/>
              </a:spcAft>
              <a:buSzPts val="800"/>
              <a:buFont typeface="IBM Plex Mono Light"/>
              <a:buNone/>
              <a:defRPr sz="800">
                <a:latin typeface="IBM Plex Mono Light"/>
                <a:ea typeface="IBM Plex Mono Light"/>
                <a:cs typeface="IBM Plex Mono Light"/>
                <a:sym typeface="IBM Plex Mono Light"/>
              </a:defRPr>
            </a:lvl4pPr>
            <a:lvl5pPr lvl="4">
              <a:spcBef>
                <a:spcPts val="400"/>
              </a:spcBef>
              <a:spcAft>
                <a:spcPts val="0"/>
              </a:spcAft>
              <a:buSzPts val="800"/>
              <a:buFont typeface="IBM Plex Mono Light"/>
              <a:buNone/>
              <a:defRPr sz="800">
                <a:latin typeface="IBM Plex Mono Light"/>
                <a:ea typeface="IBM Plex Mono Light"/>
                <a:cs typeface="IBM Plex Mono Light"/>
                <a:sym typeface="IBM Plex Mono Light"/>
              </a:defRPr>
            </a:lvl5pPr>
            <a:lvl6pPr lvl="5">
              <a:spcBef>
                <a:spcPts val="400"/>
              </a:spcBef>
              <a:spcAft>
                <a:spcPts val="0"/>
              </a:spcAft>
              <a:buSzPts val="800"/>
              <a:buFont typeface="IBM Plex Mono Light"/>
              <a:buNone/>
              <a:defRPr sz="800">
                <a:latin typeface="IBM Plex Mono Light"/>
                <a:ea typeface="IBM Plex Mono Light"/>
                <a:cs typeface="IBM Plex Mono Light"/>
                <a:sym typeface="IBM Plex Mono Light"/>
              </a:defRPr>
            </a:lvl6pPr>
            <a:lvl7pPr lvl="6">
              <a:spcBef>
                <a:spcPts val="400"/>
              </a:spcBef>
              <a:spcAft>
                <a:spcPts val="0"/>
              </a:spcAft>
              <a:buSzPts val="800"/>
              <a:buFont typeface="IBM Plex Mono Light"/>
              <a:buNone/>
              <a:defRPr sz="800">
                <a:latin typeface="IBM Plex Mono Light"/>
                <a:ea typeface="IBM Plex Mono Light"/>
                <a:cs typeface="IBM Plex Mono Light"/>
                <a:sym typeface="IBM Plex Mono Light"/>
              </a:defRPr>
            </a:lvl7pPr>
            <a:lvl8pPr lvl="7">
              <a:spcBef>
                <a:spcPts val="400"/>
              </a:spcBef>
              <a:spcAft>
                <a:spcPts val="0"/>
              </a:spcAft>
              <a:buSzPts val="800"/>
              <a:buFont typeface="IBM Plex Mono Light"/>
              <a:buNone/>
              <a:defRPr sz="800">
                <a:latin typeface="IBM Plex Mono Light"/>
                <a:ea typeface="IBM Plex Mono Light"/>
                <a:cs typeface="IBM Plex Mono Light"/>
                <a:sym typeface="IBM Plex Mono Light"/>
              </a:defRPr>
            </a:lvl8pPr>
            <a:lvl9pPr lvl="8">
              <a:spcBef>
                <a:spcPts val="400"/>
              </a:spcBef>
              <a:spcAft>
                <a:spcPts val="400"/>
              </a:spcAft>
              <a:buSzPts val="800"/>
              <a:buFont typeface="IBM Plex Mono Light"/>
              <a:buNone/>
              <a:defRPr sz="800">
                <a:latin typeface="IBM Plex Mono Light"/>
                <a:ea typeface="IBM Plex Mono Light"/>
                <a:cs typeface="IBM Plex Mono Light"/>
                <a:sym typeface="IBM Plex Mono Light"/>
              </a:defRPr>
            </a:lvl9pPr>
          </a:lstStyle>
          <a:p/>
        </p:txBody>
      </p:sp>
      <p:sp>
        <p:nvSpPr>
          <p:cNvPr id="13" name="Google Shape;13;p2"/>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extLst>
    <p:ext uri="{DCECCB84-F9BA-43D5-87BE-67443E8EF086}">
      <p15:sldGuideLst>
        <p15:guide id="1" orient="horz" pos="2880">
          <p15:clr>
            <a:srgbClr val="E46962"/>
          </p15:clr>
        </p15:guide>
        <p15:guide id="2" orient="horz" pos="432">
          <p15:clr>
            <a:srgbClr val="E46962"/>
          </p15:clr>
        </p15:guide>
        <p15:guide id="3" orient="horz" pos="2736">
          <p15:clr>
            <a:srgbClr val="E46962"/>
          </p15:clr>
        </p15:guide>
        <p15:guide id="4" pos="5184">
          <p15:clr>
            <a:srgbClr val="E46962"/>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with image">
  <p:cSld name="TITLE_AND_BODY_1">
    <p:spTree>
      <p:nvGrpSpPr>
        <p:cNvPr id="63" name="Shape 63"/>
        <p:cNvGrpSpPr/>
        <p:nvPr/>
      </p:nvGrpSpPr>
      <p:grpSpPr>
        <a:xfrm>
          <a:off x="0" y="0"/>
          <a:ext cx="0" cy="0"/>
          <a:chOff x="0" y="0"/>
          <a:chExt cx="0" cy="0"/>
        </a:xfrm>
      </p:grpSpPr>
      <p:sp>
        <p:nvSpPr>
          <p:cNvPr id="64" name="Google Shape;64;p11"/>
          <p:cNvSpPr txBox="1"/>
          <p:nvPr>
            <p:ph idx="1" type="subTitle"/>
          </p:nvPr>
        </p:nvSpPr>
        <p:spPr>
          <a:xfrm>
            <a:off x="5239600" y="871784"/>
            <a:ext cx="34611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65" name="Google Shape;65;p11"/>
          <p:cNvSpPr txBox="1"/>
          <p:nvPr>
            <p:ph idx="2" type="body"/>
          </p:nvPr>
        </p:nvSpPr>
        <p:spPr>
          <a:xfrm>
            <a:off x="4937300" y="1290250"/>
            <a:ext cx="3748200" cy="61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66" name="Google Shape;66;p11"/>
          <p:cNvSpPr txBox="1"/>
          <p:nvPr>
            <p:ph idx="3" type="subTitle"/>
          </p:nvPr>
        </p:nvSpPr>
        <p:spPr>
          <a:xfrm>
            <a:off x="5239600" y="1997709"/>
            <a:ext cx="34611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67" name="Google Shape;67;p11"/>
          <p:cNvSpPr txBox="1"/>
          <p:nvPr>
            <p:ph idx="4" type="body"/>
          </p:nvPr>
        </p:nvSpPr>
        <p:spPr>
          <a:xfrm>
            <a:off x="4937300" y="2416175"/>
            <a:ext cx="3748200" cy="61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68" name="Google Shape;68;p11"/>
          <p:cNvSpPr txBox="1"/>
          <p:nvPr>
            <p:ph idx="5" type="subTitle"/>
          </p:nvPr>
        </p:nvSpPr>
        <p:spPr>
          <a:xfrm>
            <a:off x="5239600" y="3123634"/>
            <a:ext cx="34611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69" name="Google Shape;69;p11"/>
          <p:cNvSpPr txBox="1"/>
          <p:nvPr>
            <p:ph idx="6" type="body"/>
          </p:nvPr>
        </p:nvSpPr>
        <p:spPr>
          <a:xfrm>
            <a:off x="4937300" y="3542100"/>
            <a:ext cx="3748200" cy="571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70" name="Google Shape;70;p11"/>
          <p:cNvSpPr txBox="1"/>
          <p:nvPr>
            <p:ph type="title"/>
          </p:nvPr>
        </p:nvSpPr>
        <p:spPr>
          <a:xfrm>
            <a:off x="1223925" y="457200"/>
            <a:ext cx="3435000" cy="1859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200"/>
              <a:buNone/>
              <a:defRPr>
                <a:solidFill>
                  <a:schemeClr val="lt1"/>
                </a:solidFill>
              </a:defRPr>
            </a:lvl1pPr>
            <a:lvl2pPr lvl="1">
              <a:spcBef>
                <a:spcPts val="0"/>
              </a:spcBef>
              <a:spcAft>
                <a:spcPts val="0"/>
              </a:spcAft>
              <a:buClr>
                <a:schemeClr val="lt1"/>
              </a:buClr>
              <a:buSzPts val="4200"/>
              <a:buNone/>
              <a:defRPr>
                <a:solidFill>
                  <a:schemeClr val="lt1"/>
                </a:solidFill>
              </a:defRPr>
            </a:lvl2pPr>
            <a:lvl3pPr lvl="2">
              <a:spcBef>
                <a:spcPts val="0"/>
              </a:spcBef>
              <a:spcAft>
                <a:spcPts val="0"/>
              </a:spcAft>
              <a:buClr>
                <a:schemeClr val="lt1"/>
              </a:buClr>
              <a:buSzPts val="4200"/>
              <a:buNone/>
              <a:defRPr>
                <a:solidFill>
                  <a:schemeClr val="lt1"/>
                </a:solidFill>
              </a:defRPr>
            </a:lvl3pPr>
            <a:lvl4pPr lvl="3">
              <a:spcBef>
                <a:spcPts val="0"/>
              </a:spcBef>
              <a:spcAft>
                <a:spcPts val="0"/>
              </a:spcAft>
              <a:buClr>
                <a:schemeClr val="lt1"/>
              </a:buClr>
              <a:buSzPts val="4200"/>
              <a:buNone/>
              <a:defRPr>
                <a:solidFill>
                  <a:schemeClr val="lt1"/>
                </a:solidFill>
              </a:defRPr>
            </a:lvl4pPr>
            <a:lvl5pPr lvl="4">
              <a:spcBef>
                <a:spcPts val="0"/>
              </a:spcBef>
              <a:spcAft>
                <a:spcPts val="0"/>
              </a:spcAft>
              <a:buClr>
                <a:schemeClr val="lt1"/>
              </a:buClr>
              <a:buSzPts val="4200"/>
              <a:buNone/>
              <a:defRPr>
                <a:solidFill>
                  <a:schemeClr val="lt1"/>
                </a:solidFill>
              </a:defRPr>
            </a:lvl5pPr>
            <a:lvl6pPr lvl="5">
              <a:spcBef>
                <a:spcPts val="0"/>
              </a:spcBef>
              <a:spcAft>
                <a:spcPts val="0"/>
              </a:spcAft>
              <a:buClr>
                <a:schemeClr val="lt1"/>
              </a:buClr>
              <a:buSzPts val="4200"/>
              <a:buNone/>
              <a:defRPr>
                <a:solidFill>
                  <a:schemeClr val="lt1"/>
                </a:solidFill>
              </a:defRPr>
            </a:lvl6pPr>
            <a:lvl7pPr lvl="6">
              <a:spcBef>
                <a:spcPts val="0"/>
              </a:spcBef>
              <a:spcAft>
                <a:spcPts val="0"/>
              </a:spcAft>
              <a:buClr>
                <a:schemeClr val="lt1"/>
              </a:buClr>
              <a:buSzPts val="4200"/>
              <a:buNone/>
              <a:defRPr>
                <a:solidFill>
                  <a:schemeClr val="lt1"/>
                </a:solidFill>
              </a:defRPr>
            </a:lvl7pPr>
            <a:lvl8pPr lvl="7">
              <a:spcBef>
                <a:spcPts val="0"/>
              </a:spcBef>
              <a:spcAft>
                <a:spcPts val="0"/>
              </a:spcAft>
              <a:buClr>
                <a:schemeClr val="lt1"/>
              </a:buClr>
              <a:buSzPts val="4200"/>
              <a:buNone/>
              <a:defRPr>
                <a:solidFill>
                  <a:schemeClr val="lt1"/>
                </a:solidFill>
              </a:defRPr>
            </a:lvl8pPr>
            <a:lvl9pPr lvl="8">
              <a:spcBef>
                <a:spcPts val="0"/>
              </a:spcBef>
              <a:spcAft>
                <a:spcPts val="0"/>
              </a:spcAft>
              <a:buClr>
                <a:schemeClr val="lt1"/>
              </a:buClr>
              <a:buSzPts val="4200"/>
              <a:buNone/>
              <a:defRPr>
                <a:solidFill>
                  <a:schemeClr val="lt1"/>
                </a:solidFill>
              </a:defRPr>
            </a:lvl9pPr>
          </a:lstStyle>
          <a:p/>
        </p:txBody>
      </p:sp>
      <p:sp>
        <p:nvSpPr>
          <p:cNvPr id="71" name="Google Shape;71;p11"/>
          <p:cNvSpPr txBox="1"/>
          <p:nvPr>
            <p:ph idx="7" type="subTitle"/>
          </p:nvPr>
        </p:nvSpPr>
        <p:spPr>
          <a:xfrm>
            <a:off x="342900" y="4799170"/>
            <a:ext cx="4239900" cy="273900"/>
          </a:xfrm>
          <a:prstGeom prst="rect">
            <a:avLst/>
          </a:prstGeom>
        </p:spPr>
        <p:txBody>
          <a:bodyPr anchorCtr="0" anchor="ctr" bIns="91425" lIns="137150" spcFirstLastPara="1" rIns="91425" wrap="square" tIns="91425">
            <a:noAutofit/>
          </a:bodyPr>
          <a:lstStyle>
            <a:lvl1pPr lvl="0">
              <a:spcBef>
                <a:spcPts val="0"/>
              </a:spcBef>
              <a:spcAft>
                <a:spcPts val="0"/>
              </a:spcAft>
              <a:buSzPts val="800"/>
              <a:buFont typeface="IBM Plex Mono Light"/>
              <a:buNone/>
              <a:defRPr sz="800">
                <a:latin typeface="IBM Plex Mono Light"/>
                <a:ea typeface="IBM Plex Mono Light"/>
                <a:cs typeface="IBM Plex Mono Light"/>
                <a:sym typeface="IBM Plex Mono Light"/>
              </a:defRPr>
            </a:lvl1pPr>
            <a:lvl2pPr lvl="1">
              <a:spcBef>
                <a:spcPts val="400"/>
              </a:spcBef>
              <a:spcAft>
                <a:spcPts val="0"/>
              </a:spcAft>
              <a:buSzPts val="800"/>
              <a:buFont typeface="IBM Plex Mono Light"/>
              <a:buNone/>
              <a:defRPr sz="800">
                <a:latin typeface="IBM Plex Mono Light"/>
                <a:ea typeface="IBM Plex Mono Light"/>
                <a:cs typeface="IBM Plex Mono Light"/>
                <a:sym typeface="IBM Plex Mono Light"/>
              </a:defRPr>
            </a:lvl2pPr>
            <a:lvl3pPr lvl="2">
              <a:spcBef>
                <a:spcPts val="400"/>
              </a:spcBef>
              <a:spcAft>
                <a:spcPts val="0"/>
              </a:spcAft>
              <a:buSzPts val="800"/>
              <a:buFont typeface="IBM Plex Mono Light"/>
              <a:buNone/>
              <a:defRPr sz="800">
                <a:latin typeface="IBM Plex Mono Light"/>
                <a:ea typeface="IBM Plex Mono Light"/>
                <a:cs typeface="IBM Plex Mono Light"/>
                <a:sym typeface="IBM Plex Mono Light"/>
              </a:defRPr>
            </a:lvl3pPr>
            <a:lvl4pPr lvl="3">
              <a:spcBef>
                <a:spcPts val="400"/>
              </a:spcBef>
              <a:spcAft>
                <a:spcPts val="0"/>
              </a:spcAft>
              <a:buSzPts val="800"/>
              <a:buFont typeface="IBM Plex Mono Light"/>
              <a:buNone/>
              <a:defRPr sz="800">
                <a:latin typeface="IBM Plex Mono Light"/>
                <a:ea typeface="IBM Plex Mono Light"/>
                <a:cs typeface="IBM Plex Mono Light"/>
                <a:sym typeface="IBM Plex Mono Light"/>
              </a:defRPr>
            </a:lvl4pPr>
            <a:lvl5pPr lvl="4">
              <a:spcBef>
                <a:spcPts val="400"/>
              </a:spcBef>
              <a:spcAft>
                <a:spcPts val="0"/>
              </a:spcAft>
              <a:buSzPts val="800"/>
              <a:buFont typeface="IBM Plex Mono Light"/>
              <a:buNone/>
              <a:defRPr sz="800">
                <a:latin typeface="IBM Plex Mono Light"/>
                <a:ea typeface="IBM Plex Mono Light"/>
                <a:cs typeface="IBM Plex Mono Light"/>
                <a:sym typeface="IBM Plex Mono Light"/>
              </a:defRPr>
            </a:lvl5pPr>
            <a:lvl6pPr lvl="5">
              <a:spcBef>
                <a:spcPts val="400"/>
              </a:spcBef>
              <a:spcAft>
                <a:spcPts val="0"/>
              </a:spcAft>
              <a:buSzPts val="800"/>
              <a:buFont typeface="IBM Plex Mono Light"/>
              <a:buNone/>
              <a:defRPr sz="800">
                <a:latin typeface="IBM Plex Mono Light"/>
                <a:ea typeface="IBM Plex Mono Light"/>
                <a:cs typeface="IBM Plex Mono Light"/>
                <a:sym typeface="IBM Plex Mono Light"/>
              </a:defRPr>
            </a:lvl6pPr>
            <a:lvl7pPr lvl="6">
              <a:spcBef>
                <a:spcPts val="400"/>
              </a:spcBef>
              <a:spcAft>
                <a:spcPts val="0"/>
              </a:spcAft>
              <a:buSzPts val="800"/>
              <a:buFont typeface="IBM Plex Mono Light"/>
              <a:buNone/>
              <a:defRPr sz="800">
                <a:latin typeface="IBM Plex Mono Light"/>
                <a:ea typeface="IBM Plex Mono Light"/>
                <a:cs typeface="IBM Plex Mono Light"/>
                <a:sym typeface="IBM Plex Mono Light"/>
              </a:defRPr>
            </a:lvl7pPr>
            <a:lvl8pPr lvl="7">
              <a:spcBef>
                <a:spcPts val="400"/>
              </a:spcBef>
              <a:spcAft>
                <a:spcPts val="0"/>
              </a:spcAft>
              <a:buSzPts val="800"/>
              <a:buFont typeface="IBM Plex Mono Light"/>
              <a:buNone/>
              <a:defRPr sz="800">
                <a:latin typeface="IBM Plex Mono Light"/>
                <a:ea typeface="IBM Plex Mono Light"/>
                <a:cs typeface="IBM Plex Mono Light"/>
                <a:sym typeface="IBM Plex Mono Light"/>
              </a:defRPr>
            </a:lvl8pPr>
            <a:lvl9pPr lvl="8">
              <a:spcBef>
                <a:spcPts val="400"/>
              </a:spcBef>
              <a:spcAft>
                <a:spcPts val="400"/>
              </a:spcAft>
              <a:buSzPts val="800"/>
              <a:buFont typeface="IBM Plex Mono Light"/>
              <a:buNone/>
              <a:defRPr sz="800">
                <a:latin typeface="IBM Plex Mono Light"/>
                <a:ea typeface="IBM Plex Mono Light"/>
                <a:cs typeface="IBM Plex Mono Light"/>
                <a:sym typeface="IBM Plex Mono Light"/>
              </a:defRPr>
            </a:lvl9pPr>
          </a:lstStyle>
          <a:p/>
        </p:txBody>
      </p:sp>
      <p:sp>
        <p:nvSpPr>
          <p:cNvPr id="72" name="Google Shape;72;p11"/>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1"/>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type="twoColTx">
  <p:cSld name="TITLE_AND_TWO_COLUMNS">
    <p:spTree>
      <p:nvGrpSpPr>
        <p:cNvPr id="74" name="Shape 74"/>
        <p:cNvGrpSpPr/>
        <p:nvPr/>
      </p:nvGrpSpPr>
      <p:grpSpPr>
        <a:xfrm>
          <a:off x="0" y="0"/>
          <a:ext cx="0" cy="0"/>
          <a:chOff x="0" y="0"/>
          <a:chExt cx="0" cy="0"/>
        </a:xfrm>
      </p:grpSpPr>
      <p:sp>
        <p:nvSpPr>
          <p:cNvPr id="75" name="Google Shape;75;p12"/>
          <p:cNvSpPr txBox="1"/>
          <p:nvPr>
            <p:ph type="title"/>
          </p:nvPr>
        </p:nvSpPr>
        <p:spPr>
          <a:xfrm>
            <a:off x="342900" y="2506825"/>
            <a:ext cx="8343900" cy="13482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76" name="Google Shape;76;p12"/>
          <p:cNvSpPr txBox="1"/>
          <p:nvPr>
            <p:ph idx="1" type="subTitle"/>
          </p:nvPr>
        </p:nvSpPr>
        <p:spPr>
          <a:xfrm>
            <a:off x="342900" y="4799170"/>
            <a:ext cx="4239900" cy="273900"/>
          </a:xfrm>
          <a:prstGeom prst="rect">
            <a:avLst/>
          </a:prstGeom>
        </p:spPr>
        <p:txBody>
          <a:bodyPr anchorCtr="0" anchor="ctr" bIns="91425" lIns="137150" spcFirstLastPara="1" rIns="91425" wrap="square" tIns="91425">
            <a:noAutofit/>
          </a:bodyPr>
          <a:lstStyle>
            <a:lvl1pPr lvl="0">
              <a:spcBef>
                <a:spcPts val="0"/>
              </a:spcBef>
              <a:spcAft>
                <a:spcPts val="0"/>
              </a:spcAft>
              <a:buSzPts val="800"/>
              <a:buFont typeface="IBM Plex Mono Light"/>
              <a:buNone/>
              <a:defRPr sz="800">
                <a:latin typeface="IBM Plex Mono Light"/>
                <a:ea typeface="IBM Plex Mono Light"/>
                <a:cs typeface="IBM Plex Mono Light"/>
                <a:sym typeface="IBM Plex Mono Light"/>
              </a:defRPr>
            </a:lvl1pPr>
            <a:lvl2pPr lvl="1">
              <a:spcBef>
                <a:spcPts val="400"/>
              </a:spcBef>
              <a:spcAft>
                <a:spcPts val="0"/>
              </a:spcAft>
              <a:buSzPts val="800"/>
              <a:buFont typeface="IBM Plex Mono Light"/>
              <a:buNone/>
              <a:defRPr sz="800">
                <a:latin typeface="IBM Plex Mono Light"/>
                <a:ea typeface="IBM Plex Mono Light"/>
                <a:cs typeface="IBM Plex Mono Light"/>
                <a:sym typeface="IBM Plex Mono Light"/>
              </a:defRPr>
            </a:lvl2pPr>
            <a:lvl3pPr lvl="2">
              <a:spcBef>
                <a:spcPts val="400"/>
              </a:spcBef>
              <a:spcAft>
                <a:spcPts val="0"/>
              </a:spcAft>
              <a:buSzPts val="800"/>
              <a:buFont typeface="IBM Plex Mono Light"/>
              <a:buNone/>
              <a:defRPr sz="800">
                <a:latin typeface="IBM Plex Mono Light"/>
                <a:ea typeface="IBM Plex Mono Light"/>
                <a:cs typeface="IBM Plex Mono Light"/>
                <a:sym typeface="IBM Plex Mono Light"/>
              </a:defRPr>
            </a:lvl3pPr>
            <a:lvl4pPr lvl="3">
              <a:spcBef>
                <a:spcPts val="400"/>
              </a:spcBef>
              <a:spcAft>
                <a:spcPts val="0"/>
              </a:spcAft>
              <a:buSzPts val="800"/>
              <a:buFont typeface="IBM Plex Mono Light"/>
              <a:buNone/>
              <a:defRPr sz="800">
                <a:latin typeface="IBM Plex Mono Light"/>
                <a:ea typeface="IBM Plex Mono Light"/>
                <a:cs typeface="IBM Plex Mono Light"/>
                <a:sym typeface="IBM Plex Mono Light"/>
              </a:defRPr>
            </a:lvl4pPr>
            <a:lvl5pPr lvl="4">
              <a:spcBef>
                <a:spcPts val="400"/>
              </a:spcBef>
              <a:spcAft>
                <a:spcPts val="0"/>
              </a:spcAft>
              <a:buSzPts val="800"/>
              <a:buFont typeface="IBM Plex Mono Light"/>
              <a:buNone/>
              <a:defRPr sz="800">
                <a:latin typeface="IBM Plex Mono Light"/>
                <a:ea typeface="IBM Plex Mono Light"/>
                <a:cs typeface="IBM Plex Mono Light"/>
                <a:sym typeface="IBM Plex Mono Light"/>
              </a:defRPr>
            </a:lvl5pPr>
            <a:lvl6pPr lvl="5">
              <a:spcBef>
                <a:spcPts val="400"/>
              </a:spcBef>
              <a:spcAft>
                <a:spcPts val="0"/>
              </a:spcAft>
              <a:buSzPts val="800"/>
              <a:buFont typeface="IBM Plex Mono Light"/>
              <a:buNone/>
              <a:defRPr sz="800">
                <a:latin typeface="IBM Plex Mono Light"/>
                <a:ea typeface="IBM Plex Mono Light"/>
                <a:cs typeface="IBM Plex Mono Light"/>
                <a:sym typeface="IBM Plex Mono Light"/>
              </a:defRPr>
            </a:lvl6pPr>
            <a:lvl7pPr lvl="6">
              <a:spcBef>
                <a:spcPts val="400"/>
              </a:spcBef>
              <a:spcAft>
                <a:spcPts val="0"/>
              </a:spcAft>
              <a:buSzPts val="800"/>
              <a:buFont typeface="IBM Plex Mono Light"/>
              <a:buNone/>
              <a:defRPr sz="800">
                <a:latin typeface="IBM Plex Mono Light"/>
                <a:ea typeface="IBM Plex Mono Light"/>
                <a:cs typeface="IBM Plex Mono Light"/>
                <a:sym typeface="IBM Plex Mono Light"/>
              </a:defRPr>
            </a:lvl7pPr>
            <a:lvl8pPr lvl="7">
              <a:spcBef>
                <a:spcPts val="400"/>
              </a:spcBef>
              <a:spcAft>
                <a:spcPts val="0"/>
              </a:spcAft>
              <a:buSzPts val="800"/>
              <a:buFont typeface="IBM Plex Mono Light"/>
              <a:buNone/>
              <a:defRPr sz="800">
                <a:latin typeface="IBM Plex Mono Light"/>
                <a:ea typeface="IBM Plex Mono Light"/>
                <a:cs typeface="IBM Plex Mono Light"/>
                <a:sym typeface="IBM Plex Mono Light"/>
              </a:defRPr>
            </a:lvl8pPr>
            <a:lvl9pPr lvl="8">
              <a:spcBef>
                <a:spcPts val="400"/>
              </a:spcBef>
              <a:spcAft>
                <a:spcPts val="400"/>
              </a:spcAft>
              <a:buSzPts val="800"/>
              <a:buFont typeface="IBM Plex Mono Light"/>
              <a:buNone/>
              <a:defRPr sz="800">
                <a:latin typeface="IBM Plex Mono Light"/>
                <a:ea typeface="IBM Plex Mono Light"/>
                <a:cs typeface="IBM Plex Mono Light"/>
                <a:sym typeface="IBM Plex Mono Light"/>
              </a:defRPr>
            </a:lvl9pPr>
          </a:lstStyle>
          <a:p/>
        </p:txBody>
      </p:sp>
      <p:sp>
        <p:nvSpPr>
          <p:cNvPr id="77" name="Google Shape;77;p12"/>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78" name="Google Shape;78;p12"/>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mall image with footer" type="titleOnly">
  <p:cSld name="TITLE_ONLY">
    <p:spTree>
      <p:nvGrpSpPr>
        <p:cNvPr id="79" name="Shape 79"/>
        <p:cNvGrpSpPr/>
        <p:nvPr/>
      </p:nvGrpSpPr>
      <p:grpSpPr>
        <a:xfrm>
          <a:off x="0" y="0"/>
          <a:ext cx="0" cy="0"/>
          <a:chOff x="0" y="0"/>
          <a:chExt cx="0" cy="0"/>
        </a:xfrm>
      </p:grpSpPr>
      <p:sp>
        <p:nvSpPr>
          <p:cNvPr id="80" name="Google Shape;80;p13"/>
          <p:cNvSpPr txBox="1"/>
          <p:nvPr>
            <p:ph type="title"/>
          </p:nvPr>
        </p:nvSpPr>
        <p:spPr>
          <a:xfrm>
            <a:off x="342900" y="457200"/>
            <a:ext cx="5343600" cy="41118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81" name="Google Shape;81;p13"/>
          <p:cNvSpPr txBox="1"/>
          <p:nvPr>
            <p:ph idx="1" type="subTitle"/>
          </p:nvPr>
        </p:nvSpPr>
        <p:spPr>
          <a:xfrm>
            <a:off x="342900" y="4799170"/>
            <a:ext cx="4239900" cy="273900"/>
          </a:xfrm>
          <a:prstGeom prst="rect">
            <a:avLst/>
          </a:prstGeom>
        </p:spPr>
        <p:txBody>
          <a:bodyPr anchorCtr="0" anchor="ctr" bIns="91425" lIns="137150" spcFirstLastPara="1" rIns="91425" wrap="square" tIns="91425">
            <a:noAutofit/>
          </a:bodyPr>
          <a:lstStyle>
            <a:lvl1pPr lvl="0">
              <a:spcBef>
                <a:spcPts val="0"/>
              </a:spcBef>
              <a:spcAft>
                <a:spcPts val="0"/>
              </a:spcAft>
              <a:buSzPts val="800"/>
              <a:buFont typeface="IBM Plex Mono Light"/>
              <a:buNone/>
              <a:defRPr sz="800">
                <a:latin typeface="IBM Plex Mono Light"/>
                <a:ea typeface="IBM Plex Mono Light"/>
                <a:cs typeface="IBM Plex Mono Light"/>
                <a:sym typeface="IBM Plex Mono Light"/>
              </a:defRPr>
            </a:lvl1pPr>
            <a:lvl2pPr lvl="1">
              <a:spcBef>
                <a:spcPts val="400"/>
              </a:spcBef>
              <a:spcAft>
                <a:spcPts val="0"/>
              </a:spcAft>
              <a:buSzPts val="800"/>
              <a:buFont typeface="IBM Plex Mono Light"/>
              <a:buNone/>
              <a:defRPr sz="800">
                <a:latin typeface="IBM Plex Mono Light"/>
                <a:ea typeface="IBM Plex Mono Light"/>
                <a:cs typeface="IBM Plex Mono Light"/>
                <a:sym typeface="IBM Plex Mono Light"/>
              </a:defRPr>
            </a:lvl2pPr>
            <a:lvl3pPr lvl="2">
              <a:spcBef>
                <a:spcPts val="400"/>
              </a:spcBef>
              <a:spcAft>
                <a:spcPts val="0"/>
              </a:spcAft>
              <a:buSzPts val="800"/>
              <a:buFont typeface="IBM Plex Mono Light"/>
              <a:buNone/>
              <a:defRPr sz="800">
                <a:latin typeface="IBM Plex Mono Light"/>
                <a:ea typeface="IBM Plex Mono Light"/>
                <a:cs typeface="IBM Plex Mono Light"/>
                <a:sym typeface="IBM Plex Mono Light"/>
              </a:defRPr>
            </a:lvl3pPr>
            <a:lvl4pPr lvl="3">
              <a:spcBef>
                <a:spcPts val="400"/>
              </a:spcBef>
              <a:spcAft>
                <a:spcPts val="0"/>
              </a:spcAft>
              <a:buSzPts val="800"/>
              <a:buFont typeface="IBM Plex Mono Light"/>
              <a:buNone/>
              <a:defRPr sz="800">
                <a:latin typeface="IBM Plex Mono Light"/>
                <a:ea typeface="IBM Plex Mono Light"/>
                <a:cs typeface="IBM Plex Mono Light"/>
                <a:sym typeface="IBM Plex Mono Light"/>
              </a:defRPr>
            </a:lvl4pPr>
            <a:lvl5pPr lvl="4">
              <a:spcBef>
                <a:spcPts val="400"/>
              </a:spcBef>
              <a:spcAft>
                <a:spcPts val="0"/>
              </a:spcAft>
              <a:buSzPts val="800"/>
              <a:buFont typeface="IBM Plex Mono Light"/>
              <a:buNone/>
              <a:defRPr sz="800">
                <a:latin typeface="IBM Plex Mono Light"/>
                <a:ea typeface="IBM Plex Mono Light"/>
                <a:cs typeface="IBM Plex Mono Light"/>
                <a:sym typeface="IBM Plex Mono Light"/>
              </a:defRPr>
            </a:lvl5pPr>
            <a:lvl6pPr lvl="5">
              <a:spcBef>
                <a:spcPts val="400"/>
              </a:spcBef>
              <a:spcAft>
                <a:spcPts val="0"/>
              </a:spcAft>
              <a:buSzPts val="800"/>
              <a:buFont typeface="IBM Plex Mono Light"/>
              <a:buNone/>
              <a:defRPr sz="800">
                <a:latin typeface="IBM Plex Mono Light"/>
                <a:ea typeface="IBM Plex Mono Light"/>
                <a:cs typeface="IBM Plex Mono Light"/>
                <a:sym typeface="IBM Plex Mono Light"/>
              </a:defRPr>
            </a:lvl6pPr>
            <a:lvl7pPr lvl="6">
              <a:spcBef>
                <a:spcPts val="400"/>
              </a:spcBef>
              <a:spcAft>
                <a:spcPts val="0"/>
              </a:spcAft>
              <a:buSzPts val="800"/>
              <a:buFont typeface="IBM Plex Mono Light"/>
              <a:buNone/>
              <a:defRPr sz="800">
                <a:latin typeface="IBM Plex Mono Light"/>
                <a:ea typeface="IBM Plex Mono Light"/>
                <a:cs typeface="IBM Plex Mono Light"/>
                <a:sym typeface="IBM Plex Mono Light"/>
              </a:defRPr>
            </a:lvl7pPr>
            <a:lvl8pPr lvl="7">
              <a:spcBef>
                <a:spcPts val="400"/>
              </a:spcBef>
              <a:spcAft>
                <a:spcPts val="0"/>
              </a:spcAft>
              <a:buSzPts val="800"/>
              <a:buFont typeface="IBM Plex Mono Light"/>
              <a:buNone/>
              <a:defRPr sz="800">
                <a:latin typeface="IBM Plex Mono Light"/>
                <a:ea typeface="IBM Plex Mono Light"/>
                <a:cs typeface="IBM Plex Mono Light"/>
                <a:sym typeface="IBM Plex Mono Light"/>
              </a:defRPr>
            </a:lvl8pPr>
            <a:lvl9pPr lvl="8">
              <a:spcBef>
                <a:spcPts val="400"/>
              </a:spcBef>
              <a:spcAft>
                <a:spcPts val="400"/>
              </a:spcAft>
              <a:buSzPts val="800"/>
              <a:buFont typeface="IBM Plex Mono Light"/>
              <a:buNone/>
              <a:defRPr sz="800">
                <a:latin typeface="IBM Plex Mono Light"/>
                <a:ea typeface="IBM Plex Mono Light"/>
                <a:cs typeface="IBM Plex Mono Light"/>
                <a:sym typeface="IBM Plex Mono Light"/>
              </a:defRPr>
            </a:lvl9pPr>
          </a:lstStyle>
          <a:p/>
        </p:txBody>
      </p:sp>
      <p:sp>
        <p:nvSpPr>
          <p:cNvPr id="82" name="Google Shape;82;p13"/>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83" name="Google Shape;83;p13"/>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extLst>
    <p:ext uri="{DCECCB84-F9BA-43D5-87BE-67443E8EF086}">
      <p15:sldGuideLst>
        <p15:guide id="1" orient="horz" pos="2736">
          <p15:clr>
            <a:srgbClr val="E46962"/>
          </p15:clr>
        </p15:guide>
        <p15:guide id="2" pos="5184">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ONE_COLUMN_TEXT">
    <p:bg>
      <p:bgPr>
        <a:solidFill>
          <a:schemeClr val="dk1"/>
        </a:solidFill>
      </p:bgPr>
    </p:bg>
    <p:spTree>
      <p:nvGrpSpPr>
        <p:cNvPr id="84" name="Shape 84"/>
        <p:cNvGrpSpPr/>
        <p:nvPr/>
      </p:nvGrpSpPr>
      <p:grpSpPr>
        <a:xfrm>
          <a:off x="0" y="0"/>
          <a:ext cx="0" cy="0"/>
          <a:chOff x="0" y="0"/>
          <a:chExt cx="0" cy="0"/>
        </a:xfrm>
      </p:grpSpPr>
      <p:sp>
        <p:nvSpPr>
          <p:cNvPr id="85" name="Google Shape;85;p14"/>
          <p:cNvSpPr txBox="1"/>
          <p:nvPr>
            <p:ph hasCustomPrompt="1" type="title"/>
          </p:nvPr>
        </p:nvSpPr>
        <p:spPr>
          <a:xfrm>
            <a:off x="-2143950" y="25"/>
            <a:ext cx="11207700" cy="51435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1"/>
              </a:buClr>
              <a:buSzPts val="35000"/>
              <a:buNone/>
              <a:defRPr sz="35000">
                <a:solidFill>
                  <a:schemeClr val="lt1"/>
                </a:solidFill>
              </a:defRPr>
            </a:lvl1pPr>
            <a:lvl2pPr lvl="1" algn="r">
              <a:spcBef>
                <a:spcPts val="0"/>
              </a:spcBef>
              <a:spcAft>
                <a:spcPts val="0"/>
              </a:spcAft>
              <a:buClr>
                <a:schemeClr val="lt1"/>
              </a:buClr>
              <a:buSzPts val="20000"/>
              <a:buNone/>
              <a:defRPr sz="20000">
                <a:solidFill>
                  <a:schemeClr val="lt1"/>
                </a:solidFill>
              </a:defRPr>
            </a:lvl2pPr>
            <a:lvl3pPr lvl="2" algn="r">
              <a:spcBef>
                <a:spcPts val="0"/>
              </a:spcBef>
              <a:spcAft>
                <a:spcPts val="0"/>
              </a:spcAft>
              <a:buClr>
                <a:schemeClr val="lt1"/>
              </a:buClr>
              <a:buSzPts val="20000"/>
              <a:buNone/>
              <a:defRPr sz="20000">
                <a:solidFill>
                  <a:schemeClr val="lt1"/>
                </a:solidFill>
              </a:defRPr>
            </a:lvl3pPr>
            <a:lvl4pPr lvl="3" algn="r">
              <a:spcBef>
                <a:spcPts val="0"/>
              </a:spcBef>
              <a:spcAft>
                <a:spcPts val="0"/>
              </a:spcAft>
              <a:buClr>
                <a:schemeClr val="lt1"/>
              </a:buClr>
              <a:buSzPts val="20000"/>
              <a:buNone/>
              <a:defRPr sz="20000">
                <a:solidFill>
                  <a:schemeClr val="lt1"/>
                </a:solidFill>
              </a:defRPr>
            </a:lvl4pPr>
            <a:lvl5pPr lvl="4" algn="r">
              <a:spcBef>
                <a:spcPts val="0"/>
              </a:spcBef>
              <a:spcAft>
                <a:spcPts val="0"/>
              </a:spcAft>
              <a:buClr>
                <a:schemeClr val="lt1"/>
              </a:buClr>
              <a:buSzPts val="20000"/>
              <a:buNone/>
              <a:defRPr sz="20000">
                <a:solidFill>
                  <a:schemeClr val="lt1"/>
                </a:solidFill>
              </a:defRPr>
            </a:lvl5pPr>
            <a:lvl6pPr lvl="5" algn="r">
              <a:spcBef>
                <a:spcPts val="0"/>
              </a:spcBef>
              <a:spcAft>
                <a:spcPts val="0"/>
              </a:spcAft>
              <a:buClr>
                <a:schemeClr val="lt1"/>
              </a:buClr>
              <a:buSzPts val="20000"/>
              <a:buNone/>
              <a:defRPr sz="20000">
                <a:solidFill>
                  <a:schemeClr val="lt1"/>
                </a:solidFill>
              </a:defRPr>
            </a:lvl6pPr>
            <a:lvl7pPr lvl="6" algn="r">
              <a:spcBef>
                <a:spcPts val="0"/>
              </a:spcBef>
              <a:spcAft>
                <a:spcPts val="0"/>
              </a:spcAft>
              <a:buClr>
                <a:schemeClr val="lt1"/>
              </a:buClr>
              <a:buSzPts val="20000"/>
              <a:buNone/>
              <a:defRPr sz="20000">
                <a:solidFill>
                  <a:schemeClr val="lt1"/>
                </a:solidFill>
              </a:defRPr>
            </a:lvl7pPr>
            <a:lvl8pPr lvl="7" algn="r">
              <a:spcBef>
                <a:spcPts val="0"/>
              </a:spcBef>
              <a:spcAft>
                <a:spcPts val="0"/>
              </a:spcAft>
              <a:buClr>
                <a:schemeClr val="lt1"/>
              </a:buClr>
              <a:buSzPts val="20000"/>
              <a:buNone/>
              <a:defRPr sz="20000">
                <a:solidFill>
                  <a:schemeClr val="lt1"/>
                </a:solidFill>
              </a:defRPr>
            </a:lvl8pPr>
            <a:lvl9pPr lvl="8" algn="r">
              <a:spcBef>
                <a:spcPts val="0"/>
              </a:spcBef>
              <a:spcAft>
                <a:spcPts val="0"/>
              </a:spcAft>
              <a:buClr>
                <a:schemeClr val="lt1"/>
              </a:buClr>
              <a:buSzPts val="20000"/>
              <a:buNone/>
              <a:defRPr sz="20000">
                <a:solidFill>
                  <a:schemeClr val="lt1"/>
                </a:solidFill>
              </a:defRPr>
            </a:lvl9pPr>
          </a:lstStyle>
          <a:p>
            <a:r>
              <a:t>xx%</a:t>
            </a:r>
          </a:p>
        </p:txBody>
      </p:sp>
      <p:sp>
        <p:nvSpPr>
          <p:cNvPr id="86" name="Google Shape;86;p14"/>
          <p:cNvSpPr txBox="1"/>
          <p:nvPr>
            <p:ph idx="1" type="body"/>
          </p:nvPr>
        </p:nvSpPr>
        <p:spPr>
          <a:xfrm>
            <a:off x="342900" y="452925"/>
            <a:ext cx="2859300" cy="606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6"/>
              </a:buClr>
              <a:buSzPts val="1200"/>
              <a:buFont typeface="IBM Plex Sans Light"/>
              <a:buChar char="●"/>
              <a:defRPr>
                <a:solidFill>
                  <a:schemeClr val="accent6"/>
                </a:solidFill>
              </a:defRPr>
            </a:lvl1pPr>
            <a:lvl2pPr indent="-304800" lvl="1" marL="914400">
              <a:spcBef>
                <a:spcPts val="500"/>
              </a:spcBef>
              <a:spcAft>
                <a:spcPts val="0"/>
              </a:spcAft>
              <a:buClr>
                <a:schemeClr val="accent6"/>
              </a:buClr>
              <a:buSzPts val="1200"/>
              <a:buFont typeface="IBM Plex Sans Light"/>
              <a:buChar char="○"/>
              <a:defRPr>
                <a:solidFill>
                  <a:schemeClr val="accent6"/>
                </a:solidFill>
              </a:defRPr>
            </a:lvl2pPr>
            <a:lvl3pPr indent="-304800" lvl="2" marL="1371600">
              <a:spcBef>
                <a:spcPts val="500"/>
              </a:spcBef>
              <a:spcAft>
                <a:spcPts val="0"/>
              </a:spcAft>
              <a:buClr>
                <a:schemeClr val="accent6"/>
              </a:buClr>
              <a:buSzPts val="1200"/>
              <a:buFont typeface="IBM Plex Sans Light"/>
              <a:buChar char="■"/>
              <a:defRPr>
                <a:solidFill>
                  <a:schemeClr val="accent6"/>
                </a:solidFill>
              </a:defRPr>
            </a:lvl3pPr>
            <a:lvl4pPr indent="-304800" lvl="3" marL="1828800">
              <a:spcBef>
                <a:spcPts val="500"/>
              </a:spcBef>
              <a:spcAft>
                <a:spcPts val="0"/>
              </a:spcAft>
              <a:buClr>
                <a:schemeClr val="accent6"/>
              </a:buClr>
              <a:buSzPts val="1200"/>
              <a:buFont typeface="IBM Plex Sans Light"/>
              <a:buChar char="●"/>
              <a:defRPr>
                <a:solidFill>
                  <a:schemeClr val="accent6"/>
                </a:solidFill>
              </a:defRPr>
            </a:lvl4pPr>
            <a:lvl5pPr indent="-304800" lvl="4" marL="2286000">
              <a:spcBef>
                <a:spcPts val="500"/>
              </a:spcBef>
              <a:spcAft>
                <a:spcPts val="0"/>
              </a:spcAft>
              <a:buClr>
                <a:schemeClr val="accent6"/>
              </a:buClr>
              <a:buSzPts val="1200"/>
              <a:buFont typeface="IBM Plex Sans Light"/>
              <a:buChar char="○"/>
              <a:defRPr>
                <a:solidFill>
                  <a:schemeClr val="accent6"/>
                </a:solidFill>
              </a:defRPr>
            </a:lvl5pPr>
            <a:lvl6pPr indent="-304800" lvl="5" marL="2743200">
              <a:spcBef>
                <a:spcPts val="500"/>
              </a:spcBef>
              <a:spcAft>
                <a:spcPts val="0"/>
              </a:spcAft>
              <a:buClr>
                <a:schemeClr val="accent6"/>
              </a:buClr>
              <a:buSzPts val="1200"/>
              <a:buFont typeface="IBM Plex Sans Light"/>
              <a:buChar char="■"/>
              <a:defRPr>
                <a:solidFill>
                  <a:schemeClr val="accent6"/>
                </a:solidFill>
              </a:defRPr>
            </a:lvl6pPr>
            <a:lvl7pPr indent="-304800" lvl="6" marL="3200400">
              <a:spcBef>
                <a:spcPts val="500"/>
              </a:spcBef>
              <a:spcAft>
                <a:spcPts val="0"/>
              </a:spcAft>
              <a:buClr>
                <a:schemeClr val="accent6"/>
              </a:buClr>
              <a:buSzPts val="1200"/>
              <a:buFont typeface="IBM Plex Sans Light"/>
              <a:buChar char="●"/>
              <a:defRPr>
                <a:solidFill>
                  <a:schemeClr val="accent6"/>
                </a:solidFill>
              </a:defRPr>
            </a:lvl7pPr>
            <a:lvl8pPr indent="-304800" lvl="7" marL="3657600">
              <a:spcBef>
                <a:spcPts val="500"/>
              </a:spcBef>
              <a:spcAft>
                <a:spcPts val="0"/>
              </a:spcAft>
              <a:buClr>
                <a:schemeClr val="accent6"/>
              </a:buClr>
              <a:buSzPts val="1200"/>
              <a:buFont typeface="IBM Plex Sans Light"/>
              <a:buChar char="○"/>
              <a:defRPr>
                <a:solidFill>
                  <a:schemeClr val="accent6"/>
                </a:solidFill>
              </a:defRPr>
            </a:lvl8pPr>
            <a:lvl9pPr indent="-304800" lvl="8" marL="4114800">
              <a:spcBef>
                <a:spcPts val="500"/>
              </a:spcBef>
              <a:spcAft>
                <a:spcPts val="500"/>
              </a:spcAft>
              <a:buClr>
                <a:schemeClr val="accent6"/>
              </a:buClr>
              <a:buSzPts val="1200"/>
              <a:buFont typeface="IBM Plex Sans Light"/>
              <a:buChar char="■"/>
              <a:defRPr>
                <a:solidFill>
                  <a:schemeClr val="accent6"/>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ubtitle, body and images">
  <p:cSld name="MAIN_POINT">
    <p:spTree>
      <p:nvGrpSpPr>
        <p:cNvPr id="87" name="Shape 87"/>
        <p:cNvGrpSpPr/>
        <p:nvPr/>
      </p:nvGrpSpPr>
      <p:grpSpPr>
        <a:xfrm>
          <a:off x="0" y="0"/>
          <a:ext cx="0" cy="0"/>
          <a:chOff x="0" y="0"/>
          <a:chExt cx="0" cy="0"/>
        </a:xfrm>
      </p:grpSpPr>
      <p:sp>
        <p:nvSpPr>
          <p:cNvPr id="88" name="Google Shape;88;p15"/>
          <p:cNvSpPr/>
          <p:nvPr>
            <p:ph idx="2" type="pic"/>
          </p:nvPr>
        </p:nvSpPr>
        <p:spPr>
          <a:xfrm>
            <a:off x="6708900" y="457200"/>
            <a:ext cx="1977900" cy="1977900"/>
          </a:xfrm>
          <a:prstGeom prst="rect">
            <a:avLst/>
          </a:prstGeom>
          <a:noFill/>
          <a:ln>
            <a:noFill/>
          </a:ln>
        </p:spPr>
      </p:sp>
      <p:sp>
        <p:nvSpPr>
          <p:cNvPr id="89" name="Google Shape;89;p15"/>
          <p:cNvSpPr/>
          <p:nvPr>
            <p:ph idx="3" type="pic"/>
          </p:nvPr>
        </p:nvSpPr>
        <p:spPr>
          <a:xfrm>
            <a:off x="6708900" y="2591100"/>
            <a:ext cx="1977900" cy="1977900"/>
          </a:xfrm>
          <a:prstGeom prst="rect">
            <a:avLst/>
          </a:prstGeom>
          <a:noFill/>
          <a:ln>
            <a:noFill/>
          </a:ln>
        </p:spPr>
      </p:sp>
      <p:sp>
        <p:nvSpPr>
          <p:cNvPr id="90" name="Google Shape;90;p15"/>
          <p:cNvSpPr txBox="1"/>
          <p:nvPr>
            <p:ph idx="1" type="subTitle"/>
          </p:nvPr>
        </p:nvSpPr>
        <p:spPr>
          <a:xfrm>
            <a:off x="645275" y="551372"/>
            <a:ext cx="17721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91" name="Google Shape;91;p15"/>
          <p:cNvSpPr txBox="1"/>
          <p:nvPr>
            <p:ph idx="4" type="subTitle"/>
          </p:nvPr>
        </p:nvSpPr>
        <p:spPr>
          <a:xfrm>
            <a:off x="2417375" y="551375"/>
            <a:ext cx="37512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92" name="Google Shape;92;p15"/>
          <p:cNvSpPr txBox="1"/>
          <p:nvPr>
            <p:ph idx="5" type="body"/>
          </p:nvPr>
        </p:nvSpPr>
        <p:spPr>
          <a:xfrm>
            <a:off x="342975" y="969850"/>
            <a:ext cx="4876200" cy="1465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93" name="Google Shape;93;p15"/>
          <p:cNvSpPr txBox="1"/>
          <p:nvPr>
            <p:ph idx="6" type="subTitle"/>
          </p:nvPr>
        </p:nvSpPr>
        <p:spPr>
          <a:xfrm>
            <a:off x="645275" y="2605522"/>
            <a:ext cx="17721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94" name="Google Shape;94;p15"/>
          <p:cNvSpPr txBox="1"/>
          <p:nvPr>
            <p:ph idx="7" type="subTitle"/>
          </p:nvPr>
        </p:nvSpPr>
        <p:spPr>
          <a:xfrm>
            <a:off x="2417375" y="2605525"/>
            <a:ext cx="37512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95" name="Google Shape;95;p15"/>
          <p:cNvSpPr txBox="1"/>
          <p:nvPr>
            <p:ph idx="8" type="body"/>
          </p:nvPr>
        </p:nvSpPr>
        <p:spPr>
          <a:xfrm>
            <a:off x="342975" y="3024000"/>
            <a:ext cx="4876200" cy="1465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96" name="Google Shape;96;p15"/>
          <p:cNvSpPr txBox="1"/>
          <p:nvPr>
            <p:ph idx="9" type="subTitle"/>
          </p:nvPr>
        </p:nvSpPr>
        <p:spPr>
          <a:xfrm>
            <a:off x="342900" y="4799170"/>
            <a:ext cx="4239900" cy="273900"/>
          </a:xfrm>
          <a:prstGeom prst="rect">
            <a:avLst/>
          </a:prstGeom>
        </p:spPr>
        <p:txBody>
          <a:bodyPr anchorCtr="0" anchor="ctr" bIns="91425" lIns="137150" spcFirstLastPara="1" rIns="91425" wrap="square" tIns="91425">
            <a:noAutofit/>
          </a:bodyPr>
          <a:lstStyle>
            <a:lvl1pPr lvl="0">
              <a:spcBef>
                <a:spcPts val="0"/>
              </a:spcBef>
              <a:spcAft>
                <a:spcPts val="0"/>
              </a:spcAft>
              <a:buSzPts val="800"/>
              <a:buFont typeface="IBM Plex Mono Light"/>
              <a:buNone/>
              <a:defRPr sz="800">
                <a:latin typeface="IBM Plex Mono Light"/>
                <a:ea typeface="IBM Plex Mono Light"/>
                <a:cs typeface="IBM Plex Mono Light"/>
                <a:sym typeface="IBM Plex Mono Light"/>
              </a:defRPr>
            </a:lvl1pPr>
            <a:lvl2pPr lvl="1">
              <a:spcBef>
                <a:spcPts val="400"/>
              </a:spcBef>
              <a:spcAft>
                <a:spcPts val="0"/>
              </a:spcAft>
              <a:buSzPts val="800"/>
              <a:buFont typeface="IBM Plex Mono Light"/>
              <a:buNone/>
              <a:defRPr sz="800">
                <a:latin typeface="IBM Plex Mono Light"/>
                <a:ea typeface="IBM Plex Mono Light"/>
                <a:cs typeface="IBM Plex Mono Light"/>
                <a:sym typeface="IBM Plex Mono Light"/>
              </a:defRPr>
            </a:lvl2pPr>
            <a:lvl3pPr lvl="2">
              <a:spcBef>
                <a:spcPts val="400"/>
              </a:spcBef>
              <a:spcAft>
                <a:spcPts val="0"/>
              </a:spcAft>
              <a:buSzPts val="800"/>
              <a:buFont typeface="IBM Plex Mono Light"/>
              <a:buNone/>
              <a:defRPr sz="800">
                <a:latin typeface="IBM Plex Mono Light"/>
                <a:ea typeface="IBM Plex Mono Light"/>
                <a:cs typeface="IBM Plex Mono Light"/>
                <a:sym typeface="IBM Plex Mono Light"/>
              </a:defRPr>
            </a:lvl3pPr>
            <a:lvl4pPr lvl="3">
              <a:spcBef>
                <a:spcPts val="400"/>
              </a:spcBef>
              <a:spcAft>
                <a:spcPts val="0"/>
              </a:spcAft>
              <a:buSzPts val="800"/>
              <a:buFont typeface="IBM Plex Mono Light"/>
              <a:buNone/>
              <a:defRPr sz="800">
                <a:latin typeface="IBM Plex Mono Light"/>
                <a:ea typeface="IBM Plex Mono Light"/>
                <a:cs typeface="IBM Plex Mono Light"/>
                <a:sym typeface="IBM Plex Mono Light"/>
              </a:defRPr>
            </a:lvl4pPr>
            <a:lvl5pPr lvl="4">
              <a:spcBef>
                <a:spcPts val="400"/>
              </a:spcBef>
              <a:spcAft>
                <a:spcPts val="0"/>
              </a:spcAft>
              <a:buSzPts val="800"/>
              <a:buFont typeface="IBM Plex Mono Light"/>
              <a:buNone/>
              <a:defRPr sz="800">
                <a:latin typeface="IBM Plex Mono Light"/>
                <a:ea typeface="IBM Plex Mono Light"/>
                <a:cs typeface="IBM Plex Mono Light"/>
                <a:sym typeface="IBM Plex Mono Light"/>
              </a:defRPr>
            </a:lvl5pPr>
            <a:lvl6pPr lvl="5">
              <a:spcBef>
                <a:spcPts val="400"/>
              </a:spcBef>
              <a:spcAft>
                <a:spcPts val="0"/>
              </a:spcAft>
              <a:buSzPts val="800"/>
              <a:buFont typeface="IBM Plex Mono Light"/>
              <a:buNone/>
              <a:defRPr sz="800">
                <a:latin typeface="IBM Plex Mono Light"/>
                <a:ea typeface="IBM Plex Mono Light"/>
                <a:cs typeface="IBM Plex Mono Light"/>
                <a:sym typeface="IBM Plex Mono Light"/>
              </a:defRPr>
            </a:lvl6pPr>
            <a:lvl7pPr lvl="6">
              <a:spcBef>
                <a:spcPts val="400"/>
              </a:spcBef>
              <a:spcAft>
                <a:spcPts val="0"/>
              </a:spcAft>
              <a:buSzPts val="800"/>
              <a:buFont typeface="IBM Plex Mono Light"/>
              <a:buNone/>
              <a:defRPr sz="800">
                <a:latin typeface="IBM Plex Mono Light"/>
                <a:ea typeface="IBM Plex Mono Light"/>
                <a:cs typeface="IBM Plex Mono Light"/>
                <a:sym typeface="IBM Plex Mono Light"/>
              </a:defRPr>
            </a:lvl7pPr>
            <a:lvl8pPr lvl="7">
              <a:spcBef>
                <a:spcPts val="400"/>
              </a:spcBef>
              <a:spcAft>
                <a:spcPts val="0"/>
              </a:spcAft>
              <a:buSzPts val="800"/>
              <a:buFont typeface="IBM Plex Mono Light"/>
              <a:buNone/>
              <a:defRPr sz="800">
                <a:latin typeface="IBM Plex Mono Light"/>
                <a:ea typeface="IBM Plex Mono Light"/>
                <a:cs typeface="IBM Plex Mono Light"/>
                <a:sym typeface="IBM Plex Mono Light"/>
              </a:defRPr>
            </a:lvl8pPr>
            <a:lvl9pPr lvl="8">
              <a:spcBef>
                <a:spcPts val="400"/>
              </a:spcBef>
              <a:spcAft>
                <a:spcPts val="400"/>
              </a:spcAft>
              <a:buSzPts val="800"/>
              <a:buFont typeface="IBM Plex Mono Light"/>
              <a:buNone/>
              <a:defRPr sz="800">
                <a:latin typeface="IBM Plex Mono Light"/>
                <a:ea typeface="IBM Plex Mono Light"/>
                <a:cs typeface="IBM Plex Mono Light"/>
                <a:sym typeface="IBM Plex Mono Light"/>
              </a:defRPr>
            </a:lvl9pPr>
          </a:lstStyle>
          <a:p/>
        </p:txBody>
      </p:sp>
      <p:sp>
        <p:nvSpPr>
          <p:cNvPr id="97" name="Google Shape;97;p15"/>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15"/>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extLst>
    <p:ext uri="{DCECCB84-F9BA-43D5-87BE-67443E8EF086}">
      <p15:sldGuideLst>
        <p15:guide id="1" pos="5544">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with footer">
  <p:cSld name="CUSTOM">
    <p:spTree>
      <p:nvGrpSpPr>
        <p:cNvPr id="99" name="Shape 99"/>
        <p:cNvGrpSpPr/>
        <p:nvPr/>
      </p:nvGrpSpPr>
      <p:grpSpPr>
        <a:xfrm>
          <a:off x="0" y="0"/>
          <a:ext cx="0" cy="0"/>
          <a:chOff x="0" y="0"/>
          <a:chExt cx="0" cy="0"/>
        </a:xfrm>
      </p:grpSpPr>
      <p:sp>
        <p:nvSpPr>
          <p:cNvPr id="100" name="Google Shape;100;p16"/>
          <p:cNvSpPr txBox="1"/>
          <p:nvPr>
            <p:ph type="title"/>
          </p:nvPr>
        </p:nvSpPr>
        <p:spPr>
          <a:xfrm>
            <a:off x="342900" y="457200"/>
            <a:ext cx="8458200" cy="15816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01" name="Google Shape;101;p16"/>
          <p:cNvSpPr txBox="1"/>
          <p:nvPr>
            <p:ph idx="1" type="subTitle"/>
          </p:nvPr>
        </p:nvSpPr>
        <p:spPr>
          <a:xfrm>
            <a:off x="645275" y="2291984"/>
            <a:ext cx="24150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102" name="Google Shape;102;p16"/>
          <p:cNvSpPr txBox="1"/>
          <p:nvPr>
            <p:ph idx="2" type="body"/>
          </p:nvPr>
        </p:nvSpPr>
        <p:spPr>
          <a:xfrm>
            <a:off x="342975" y="2710450"/>
            <a:ext cx="2717400" cy="173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103" name="Google Shape;103;p16"/>
          <p:cNvSpPr txBox="1"/>
          <p:nvPr>
            <p:ph idx="3" type="subTitle"/>
          </p:nvPr>
        </p:nvSpPr>
        <p:spPr>
          <a:xfrm>
            <a:off x="3515600" y="2291984"/>
            <a:ext cx="24150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104" name="Google Shape;104;p16"/>
          <p:cNvSpPr txBox="1"/>
          <p:nvPr>
            <p:ph idx="4" type="body"/>
          </p:nvPr>
        </p:nvSpPr>
        <p:spPr>
          <a:xfrm>
            <a:off x="3213300" y="2710450"/>
            <a:ext cx="2717400" cy="173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105" name="Google Shape;105;p16"/>
          <p:cNvSpPr txBox="1"/>
          <p:nvPr>
            <p:ph idx="5" type="subTitle"/>
          </p:nvPr>
        </p:nvSpPr>
        <p:spPr>
          <a:xfrm>
            <a:off x="6385925" y="2291984"/>
            <a:ext cx="24150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106" name="Google Shape;106;p16"/>
          <p:cNvSpPr txBox="1"/>
          <p:nvPr>
            <p:ph idx="6" type="body"/>
          </p:nvPr>
        </p:nvSpPr>
        <p:spPr>
          <a:xfrm>
            <a:off x="6083625" y="2710450"/>
            <a:ext cx="2717400" cy="173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107" name="Google Shape;107;p16"/>
          <p:cNvSpPr txBox="1"/>
          <p:nvPr>
            <p:ph idx="7" type="subTitle"/>
          </p:nvPr>
        </p:nvSpPr>
        <p:spPr>
          <a:xfrm>
            <a:off x="342900" y="4799170"/>
            <a:ext cx="4239900" cy="273900"/>
          </a:xfrm>
          <a:prstGeom prst="rect">
            <a:avLst/>
          </a:prstGeom>
        </p:spPr>
        <p:txBody>
          <a:bodyPr anchorCtr="0" anchor="ctr" bIns="91425" lIns="137150" spcFirstLastPara="1" rIns="91425" wrap="square" tIns="91425">
            <a:noAutofit/>
          </a:bodyPr>
          <a:lstStyle>
            <a:lvl1pPr lvl="0">
              <a:spcBef>
                <a:spcPts val="0"/>
              </a:spcBef>
              <a:spcAft>
                <a:spcPts val="0"/>
              </a:spcAft>
              <a:buSzPts val="800"/>
              <a:buFont typeface="IBM Plex Mono Light"/>
              <a:buNone/>
              <a:defRPr sz="800">
                <a:latin typeface="IBM Plex Mono Light"/>
                <a:ea typeface="IBM Plex Mono Light"/>
                <a:cs typeface="IBM Plex Mono Light"/>
                <a:sym typeface="IBM Plex Mono Light"/>
              </a:defRPr>
            </a:lvl1pPr>
            <a:lvl2pPr lvl="1">
              <a:spcBef>
                <a:spcPts val="400"/>
              </a:spcBef>
              <a:spcAft>
                <a:spcPts val="0"/>
              </a:spcAft>
              <a:buSzPts val="800"/>
              <a:buFont typeface="IBM Plex Mono Light"/>
              <a:buNone/>
              <a:defRPr sz="800">
                <a:latin typeface="IBM Plex Mono Light"/>
                <a:ea typeface="IBM Plex Mono Light"/>
                <a:cs typeface="IBM Plex Mono Light"/>
                <a:sym typeface="IBM Plex Mono Light"/>
              </a:defRPr>
            </a:lvl2pPr>
            <a:lvl3pPr lvl="2">
              <a:spcBef>
                <a:spcPts val="400"/>
              </a:spcBef>
              <a:spcAft>
                <a:spcPts val="0"/>
              </a:spcAft>
              <a:buSzPts val="800"/>
              <a:buFont typeface="IBM Plex Mono Light"/>
              <a:buNone/>
              <a:defRPr sz="800">
                <a:latin typeface="IBM Plex Mono Light"/>
                <a:ea typeface="IBM Plex Mono Light"/>
                <a:cs typeface="IBM Plex Mono Light"/>
                <a:sym typeface="IBM Plex Mono Light"/>
              </a:defRPr>
            </a:lvl3pPr>
            <a:lvl4pPr lvl="3">
              <a:spcBef>
                <a:spcPts val="400"/>
              </a:spcBef>
              <a:spcAft>
                <a:spcPts val="0"/>
              </a:spcAft>
              <a:buSzPts val="800"/>
              <a:buFont typeface="IBM Plex Mono Light"/>
              <a:buNone/>
              <a:defRPr sz="800">
                <a:latin typeface="IBM Plex Mono Light"/>
                <a:ea typeface="IBM Plex Mono Light"/>
                <a:cs typeface="IBM Plex Mono Light"/>
                <a:sym typeface="IBM Plex Mono Light"/>
              </a:defRPr>
            </a:lvl4pPr>
            <a:lvl5pPr lvl="4">
              <a:spcBef>
                <a:spcPts val="400"/>
              </a:spcBef>
              <a:spcAft>
                <a:spcPts val="0"/>
              </a:spcAft>
              <a:buSzPts val="800"/>
              <a:buFont typeface="IBM Plex Mono Light"/>
              <a:buNone/>
              <a:defRPr sz="800">
                <a:latin typeface="IBM Plex Mono Light"/>
                <a:ea typeface="IBM Plex Mono Light"/>
                <a:cs typeface="IBM Plex Mono Light"/>
                <a:sym typeface="IBM Plex Mono Light"/>
              </a:defRPr>
            </a:lvl5pPr>
            <a:lvl6pPr lvl="5">
              <a:spcBef>
                <a:spcPts val="400"/>
              </a:spcBef>
              <a:spcAft>
                <a:spcPts val="0"/>
              </a:spcAft>
              <a:buSzPts val="800"/>
              <a:buFont typeface="IBM Plex Mono Light"/>
              <a:buNone/>
              <a:defRPr sz="800">
                <a:latin typeface="IBM Plex Mono Light"/>
                <a:ea typeface="IBM Plex Mono Light"/>
                <a:cs typeface="IBM Plex Mono Light"/>
                <a:sym typeface="IBM Plex Mono Light"/>
              </a:defRPr>
            </a:lvl6pPr>
            <a:lvl7pPr lvl="6">
              <a:spcBef>
                <a:spcPts val="400"/>
              </a:spcBef>
              <a:spcAft>
                <a:spcPts val="0"/>
              </a:spcAft>
              <a:buSzPts val="800"/>
              <a:buFont typeface="IBM Plex Mono Light"/>
              <a:buNone/>
              <a:defRPr sz="800">
                <a:latin typeface="IBM Plex Mono Light"/>
                <a:ea typeface="IBM Plex Mono Light"/>
                <a:cs typeface="IBM Plex Mono Light"/>
                <a:sym typeface="IBM Plex Mono Light"/>
              </a:defRPr>
            </a:lvl7pPr>
            <a:lvl8pPr lvl="7">
              <a:spcBef>
                <a:spcPts val="400"/>
              </a:spcBef>
              <a:spcAft>
                <a:spcPts val="0"/>
              </a:spcAft>
              <a:buSzPts val="800"/>
              <a:buFont typeface="IBM Plex Mono Light"/>
              <a:buNone/>
              <a:defRPr sz="800">
                <a:latin typeface="IBM Plex Mono Light"/>
                <a:ea typeface="IBM Plex Mono Light"/>
                <a:cs typeface="IBM Plex Mono Light"/>
                <a:sym typeface="IBM Plex Mono Light"/>
              </a:defRPr>
            </a:lvl8pPr>
            <a:lvl9pPr lvl="8">
              <a:spcBef>
                <a:spcPts val="400"/>
              </a:spcBef>
              <a:spcAft>
                <a:spcPts val="400"/>
              </a:spcAft>
              <a:buSzPts val="800"/>
              <a:buFont typeface="IBM Plex Mono Light"/>
              <a:buNone/>
              <a:defRPr sz="800">
                <a:latin typeface="IBM Plex Mono Light"/>
                <a:ea typeface="IBM Plex Mono Light"/>
                <a:cs typeface="IBM Plex Mono Light"/>
                <a:sym typeface="IBM Plex Mono Light"/>
              </a:defRPr>
            </a:lvl9pPr>
          </a:lstStyle>
          <a:p/>
        </p:txBody>
      </p:sp>
      <p:sp>
        <p:nvSpPr>
          <p:cNvPr id="108" name="Google Shape;108;p16"/>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109" name="Google Shape;109;p16"/>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extLst>
    <p:ext uri="{DCECCB84-F9BA-43D5-87BE-67443E8EF086}">
      <p15:sldGuideLst>
        <p15:guide id="1" pos="5544">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10">
    <p:spTree>
      <p:nvGrpSpPr>
        <p:cNvPr id="110" name="Shape 110"/>
        <p:cNvGrpSpPr/>
        <p:nvPr/>
      </p:nvGrpSpPr>
      <p:grpSpPr>
        <a:xfrm>
          <a:off x="0" y="0"/>
          <a:ext cx="0" cy="0"/>
          <a:chOff x="0" y="0"/>
          <a:chExt cx="0" cy="0"/>
        </a:xfrm>
      </p:grpSpPr>
      <p:sp>
        <p:nvSpPr>
          <p:cNvPr id="111" name="Google Shape;111;p17"/>
          <p:cNvSpPr txBox="1"/>
          <p:nvPr>
            <p:ph type="title"/>
          </p:nvPr>
        </p:nvSpPr>
        <p:spPr>
          <a:xfrm>
            <a:off x="342900" y="457200"/>
            <a:ext cx="8458200" cy="15816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cxnSp>
        <p:nvCxnSpPr>
          <p:cNvPr id="112" name="Google Shape;112;p17"/>
          <p:cNvCxnSpPr/>
          <p:nvPr/>
        </p:nvCxnSpPr>
        <p:spPr>
          <a:xfrm>
            <a:off x="342977" y="460693"/>
            <a:ext cx="8471100" cy="0"/>
          </a:xfrm>
          <a:prstGeom prst="straightConnector1">
            <a:avLst/>
          </a:prstGeom>
          <a:noFill/>
          <a:ln cap="flat" cmpd="sng" w="9525">
            <a:solidFill>
              <a:schemeClr val="dk1"/>
            </a:solidFill>
            <a:prstDash val="solid"/>
            <a:round/>
            <a:headEnd len="med" w="med" type="none"/>
            <a:tailEnd len="med" w="med" type="none"/>
          </a:ln>
        </p:spPr>
      </p:cxnSp>
      <p:cxnSp>
        <p:nvCxnSpPr>
          <p:cNvPr id="113" name="Google Shape;113;p17"/>
          <p:cNvCxnSpPr/>
          <p:nvPr/>
        </p:nvCxnSpPr>
        <p:spPr>
          <a:xfrm>
            <a:off x="342977" y="2038918"/>
            <a:ext cx="8471100" cy="0"/>
          </a:xfrm>
          <a:prstGeom prst="straightConnector1">
            <a:avLst/>
          </a:prstGeom>
          <a:noFill/>
          <a:ln cap="flat" cmpd="sng" w="9525">
            <a:solidFill>
              <a:schemeClr val="dk1"/>
            </a:solidFill>
            <a:prstDash val="solid"/>
            <a:round/>
            <a:headEnd len="med" w="med" type="none"/>
            <a:tailEnd len="med" w="med" type="none"/>
          </a:ln>
        </p:spPr>
      </p:cxnSp>
      <p:sp>
        <p:nvSpPr>
          <p:cNvPr id="114" name="Google Shape;114;p17"/>
          <p:cNvSpPr/>
          <p:nvPr/>
        </p:nvSpPr>
        <p:spPr>
          <a:xfrm>
            <a:off x="453727" y="2387675"/>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 name="Google Shape;115;p17"/>
          <p:cNvSpPr txBox="1"/>
          <p:nvPr>
            <p:ph idx="1" type="subTitle"/>
          </p:nvPr>
        </p:nvSpPr>
        <p:spPr>
          <a:xfrm>
            <a:off x="645275" y="2291984"/>
            <a:ext cx="24150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116" name="Google Shape;116;p17"/>
          <p:cNvSpPr txBox="1"/>
          <p:nvPr>
            <p:ph idx="2" type="body"/>
          </p:nvPr>
        </p:nvSpPr>
        <p:spPr>
          <a:xfrm>
            <a:off x="342975" y="2710450"/>
            <a:ext cx="2717400" cy="173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cxnSp>
        <p:nvCxnSpPr>
          <p:cNvPr id="117" name="Google Shape;117;p17"/>
          <p:cNvCxnSpPr/>
          <p:nvPr/>
        </p:nvCxnSpPr>
        <p:spPr>
          <a:xfrm>
            <a:off x="342977" y="4568993"/>
            <a:ext cx="8471100" cy="0"/>
          </a:xfrm>
          <a:prstGeom prst="straightConnector1">
            <a:avLst/>
          </a:prstGeom>
          <a:noFill/>
          <a:ln cap="flat" cmpd="sng" w="9525">
            <a:solidFill>
              <a:schemeClr val="dk1"/>
            </a:solidFill>
            <a:prstDash val="solid"/>
            <a:round/>
            <a:headEnd len="med" w="med" type="none"/>
            <a:tailEnd len="med" w="med" type="none"/>
          </a:ln>
        </p:spPr>
      </p:cxnSp>
      <p:sp>
        <p:nvSpPr>
          <p:cNvPr id="118" name="Google Shape;118;p17"/>
          <p:cNvSpPr/>
          <p:nvPr/>
        </p:nvSpPr>
        <p:spPr>
          <a:xfrm>
            <a:off x="3324052" y="2387675"/>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9" name="Google Shape;119;p17"/>
          <p:cNvSpPr txBox="1"/>
          <p:nvPr>
            <p:ph idx="3" type="subTitle"/>
          </p:nvPr>
        </p:nvSpPr>
        <p:spPr>
          <a:xfrm>
            <a:off x="3515600" y="2291984"/>
            <a:ext cx="24150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120" name="Google Shape;120;p17"/>
          <p:cNvSpPr txBox="1"/>
          <p:nvPr>
            <p:ph idx="4" type="body"/>
          </p:nvPr>
        </p:nvSpPr>
        <p:spPr>
          <a:xfrm>
            <a:off x="3213300" y="2710450"/>
            <a:ext cx="2717400" cy="173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121" name="Google Shape;121;p17"/>
          <p:cNvSpPr/>
          <p:nvPr/>
        </p:nvSpPr>
        <p:spPr>
          <a:xfrm>
            <a:off x="6194377" y="2387675"/>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2" name="Google Shape;122;p17"/>
          <p:cNvSpPr txBox="1"/>
          <p:nvPr>
            <p:ph idx="5" type="subTitle"/>
          </p:nvPr>
        </p:nvSpPr>
        <p:spPr>
          <a:xfrm>
            <a:off x="6385925" y="2291984"/>
            <a:ext cx="24150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123" name="Google Shape;123;p17"/>
          <p:cNvSpPr txBox="1"/>
          <p:nvPr>
            <p:ph idx="6" type="body"/>
          </p:nvPr>
        </p:nvSpPr>
        <p:spPr>
          <a:xfrm>
            <a:off x="6083625" y="2710450"/>
            <a:ext cx="2717400" cy="173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124" name="Google Shape;124;p17"/>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125" name="Google Shape;125;p17"/>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extLst>
    <p:ext uri="{DCECCB84-F9BA-43D5-87BE-67443E8EF086}">
      <p15:sldGuideLst>
        <p15:guide id="1" pos="5544">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6_1">
    <p:spTree>
      <p:nvGrpSpPr>
        <p:cNvPr id="126" name="Shape 126"/>
        <p:cNvGrpSpPr/>
        <p:nvPr/>
      </p:nvGrpSpPr>
      <p:grpSpPr>
        <a:xfrm>
          <a:off x="0" y="0"/>
          <a:ext cx="0" cy="0"/>
          <a:chOff x="0" y="0"/>
          <a:chExt cx="0" cy="0"/>
        </a:xfrm>
      </p:grpSpPr>
      <p:sp>
        <p:nvSpPr>
          <p:cNvPr id="127" name="Google Shape;127;p18"/>
          <p:cNvSpPr txBox="1"/>
          <p:nvPr>
            <p:ph type="title"/>
          </p:nvPr>
        </p:nvSpPr>
        <p:spPr>
          <a:xfrm>
            <a:off x="342900" y="457200"/>
            <a:ext cx="8458200" cy="15816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cxnSp>
        <p:nvCxnSpPr>
          <p:cNvPr id="128" name="Google Shape;128;p18"/>
          <p:cNvCxnSpPr/>
          <p:nvPr/>
        </p:nvCxnSpPr>
        <p:spPr>
          <a:xfrm>
            <a:off x="342977" y="460693"/>
            <a:ext cx="8471100" cy="0"/>
          </a:xfrm>
          <a:prstGeom prst="straightConnector1">
            <a:avLst/>
          </a:prstGeom>
          <a:noFill/>
          <a:ln cap="flat" cmpd="sng" w="9525">
            <a:solidFill>
              <a:schemeClr val="dk1"/>
            </a:solidFill>
            <a:prstDash val="solid"/>
            <a:round/>
            <a:headEnd len="med" w="med" type="none"/>
            <a:tailEnd len="med" w="med" type="none"/>
          </a:ln>
        </p:spPr>
      </p:cxnSp>
      <p:cxnSp>
        <p:nvCxnSpPr>
          <p:cNvPr id="129" name="Google Shape;129;p18"/>
          <p:cNvCxnSpPr/>
          <p:nvPr/>
        </p:nvCxnSpPr>
        <p:spPr>
          <a:xfrm>
            <a:off x="342977" y="2038918"/>
            <a:ext cx="8471100" cy="0"/>
          </a:xfrm>
          <a:prstGeom prst="straightConnector1">
            <a:avLst/>
          </a:prstGeom>
          <a:noFill/>
          <a:ln cap="flat" cmpd="sng" w="9525">
            <a:solidFill>
              <a:schemeClr val="dk1"/>
            </a:solidFill>
            <a:prstDash val="solid"/>
            <a:round/>
            <a:headEnd len="med" w="med" type="none"/>
            <a:tailEnd len="med" w="med" type="none"/>
          </a:ln>
        </p:spPr>
      </p:cxnSp>
      <p:sp>
        <p:nvSpPr>
          <p:cNvPr id="130" name="Google Shape;130;p18"/>
          <p:cNvSpPr/>
          <p:nvPr/>
        </p:nvSpPr>
        <p:spPr>
          <a:xfrm>
            <a:off x="453727" y="2387675"/>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1" name="Google Shape;131;p18"/>
          <p:cNvSpPr txBox="1"/>
          <p:nvPr>
            <p:ph idx="1" type="subTitle"/>
          </p:nvPr>
        </p:nvSpPr>
        <p:spPr>
          <a:xfrm>
            <a:off x="645275" y="2291984"/>
            <a:ext cx="36213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132" name="Google Shape;132;p18"/>
          <p:cNvSpPr txBox="1"/>
          <p:nvPr>
            <p:ph idx="2" type="body"/>
          </p:nvPr>
        </p:nvSpPr>
        <p:spPr>
          <a:xfrm>
            <a:off x="342975" y="2710450"/>
            <a:ext cx="3923700" cy="173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cxnSp>
        <p:nvCxnSpPr>
          <p:cNvPr id="133" name="Google Shape;133;p18"/>
          <p:cNvCxnSpPr/>
          <p:nvPr/>
        </p:nvCxnSpPr>
        <p:spPr>
          <a:xfrm>
            <a:off x="342977" y="4568993"/>
            <a:ext cx="8471100" cy="0"/>
          </a:xfrm>
          <a:prstGeom prst="straightConnector1">
            <a:avLst/>
          </a:prstGeom>
          <a:noFill/>
          <a:ln cap="flat" cmpd="sng" w="9525">
            <a:solidFill>
              <a:schemeClr val="dk1"/>
            </a:solidFill>
            <a:prstDash val="solid"/>
            <a:round/>
            <a:headEnd len="med" w="med" type="none"/>
            <a:tailEnd len="med" w="med" type="none"/>
          </a:ln>
        </p:spPr>
      </p:cxnSp>
      <p:sp>
        <p:nvSpPr>
          <p:cNvPr id="134" name="Google Shape;134;p18"/>
          <p:cNvSpPr/>
          <p:nvPr/>
        </p:nvSpPr>
        <p:spPr>
          <a:xfrm>
            <a:off x="4689277" y="2387675"/>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5" name="Google Shape;135;p18"/>
          <p:cNvSpPr txBox="1"/>
          <p:nvPr>
            <p:ph idx="3" type="subTitle"/>
          </p:nvPr>
        </p:nvSpPr>
        <p:spPr>
          <a:xfrm>
            <a:off x="4880825" y="2291984"/>
            <a:ext cx="36213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136" name="Google Shape;136;p18"/>
          <p:cNvSpPr txBox="1"/>
          <p:nvPr>
            <p:ph idx="4" type="body"/>
          </p:nvPr>
        </p:nvSpPr>
        <p:spPr>
          <a:xfrm>
            <a:off x="4578525" y="2710450"/>
            <a:ext cx="3923700" cy="173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137" name="Google Shape;137;p18"/>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138" name="Google Shape;138;p18"/>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extLst>
    <p:ext uri="{DCECCB84-F9BA-43D5-87BE-67443E8EF086}">
      <p15:sldGuideLst>
        <p15:guide id="1" pos="5544">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6_1_1">
    <p:spTree>
      <p:nvGrpSpPr>
        <p:cNvPr id="139" name="Shape 139"/>
        <p:cNvGrpSpPr/>
        <p:nvPr/>
      </p:nvGrpSpPr>
      <p:grpSpPr>
        <a:xfrm>
          <a:off x="0" y="0"/>
          <a:ext cx="0" cy="0"/>
          <a:chOff x="0" y="0"/>
          <a:chExt cx="0" cy="0"/>
        </a:xfrm>
      </p:grpSpPr>
      <p:sp>
        <p:nvSpPr>
          <p:cNvPr id="140" name="Google Shape;140;p19"/>
          <p:cNvSpPr txBox="1"/>
          <p:nvPr>
            <p:ph idx="1" type="body"/>
          </p:nvPr>
        </p:nvSpPr>
        <p:spPr>
          <a:xfrm>
            <a:off x="6696350" y="2710450"/>
            <a:ext cx="1889700" cy="173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141" name="Google Shape;141;p19"/>
          <p:cNvSpPr txBox="1"/>
          <p:nvPr>
            <p:ph type="title"/>
          </p:nvPr>
        </p:nvSpPr>
        <p:spPr>
          <a:xfrm>
            <a:off x="342900" y="457200"/>
            <a:ext cx="8458200" cy="15816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cxnSp>
        <p:nvCxnSpPr>
          <p:cNvPr id="142" name="Google Shape;142;p19"/>
          <p:cNvCxnSpPr/>
          <p:nvPr/>
        </p:nvCxnSpPr>
        <p:spPr>
          <a:xfrm>
            <a:off x="342977" y="460693"/>
            <a:ext cx="8471100" cy="0"/>
          </a:xfrm>
          <a:prstGeom prst="straightConnector1">
            <a:avLst/>
          </a:prstGeom>
          <a:noFill/>
          <a:ln cap="flat" cmpd="sng" w="9525">
            <a:solidFill>
              <a:schemeClr val="dk1"/>
            </a:solidFill>
            <a:prstDash val="solid"/>
            <a:round/>
            <a:headEnd len="med" w="med" type="none"/>
            <a:tailEnd len="med" w="med" type="none"/>
          </a:ln>
        </p:spPr>
      </p:cxnSp>
      <p:cxnSp>
        <p:nvCxnSpPr>
          <p:cNvPr id="143" name="Google Shape;143;p19"/>
          <p:cNvCxnSpPr/>
          <p:nvPr/>
        </p:nvCxnSpPr>
        <p:spPr>
          <a:xfrm>
            <a:off x="342977" y="2038918"/>
            <a:ext cx="8471100" cy="0"/>
          </a:xfrm>
          <a:prstGeom prst="straightConnector1">
            <a:avLst/>
          </a:prstGeom>
          <a:noFill/>
          <a:ln cap="flat" cmpd="sng" w="9525">
            <a:solidFill>
              <a:schemeClr val="dk1"/>
            </a:solidFill>
            <a:prstDash val="solid"/>
            <a:round/>
            <a:headEnd len="med" w="med" type="none"/>
            <a:tailEnd len="med" w="med" type="none"/>
          </a:ln>
        </p:spPr>
      </p:cxnSp>
      <p:cxnSp>
        <p:nvCxnSpPr>
          <p:cNvPr id="144" name="Google Shape;144;p19"/>
          <p:cNvCxnSpPr/>
          <p:nvPr/>
        </p:nvCxnSpPr>
        <p:spPr>
          <a:xfrm>
            <a:off x="342977" y="4568993"/>
            <a:ext cx="8471100" cy="0"/>
          </a:xfrm>
          <a:prstGeom prst="straightConnector1">
            <a:avLst/>
          </a:prstGeom>
          <a:noFill/>
          <a:ln cap="flat" cmpd="sng" w="9525">
            <a:solidFill>
              <a:schemeClr val="dk1"/>
            </a:solidFill>
            <a:prstDash val="solid"/>
            <a:round/>
            <a:headEnd len="med" w="med" type="none"/>
            <a:tailEnd len="med" w="med" type="none"/>
          </a:ln>
        </p:spPr>
      </p:cxnSp>
      <p:sp>
        <p:nvSpPr>
          <p:cNvPr id="145" name="Google Shape;145;p19"/>
          <p:cNvSpPr/>
          <p:nvPr/>
        </p:nvSpPr>
        <p:spPr>
          <a:xfrm>
            <a:off x="453727" y="2387675"/>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6" name="Google Shape;146;p19"/>
          <p:cNvSpPr txBox="1"/>
          <p:nvPr>
            <p:ph idx="2" type="subTitle"/>
          </p:nvPr>
        </p:nvSpPr>
        <p:spPr>
          <a:xfrm>
            <a:off x="645275" y="2291984"/>
            <a:ext cx="15873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147" name="Google Shape;147;p19"/>
          <p:cNvSpPr txBox="1"/>
          <p:nvPr>
            <p:ph idx="3" type="body"/>
          </p:nvPr>
        </p:nvSpPr>
        <p:spPr>
          <a:xfrm>
            <a:off x="342975" y="2710450"/>
            <a:ext cx="1889700" cy="173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148" name="Google Shape;148;p19"/>
          <p:cNvSpPr/>
          <p:nvPr/>
        </p:nvSpPr>
        <p:spPr>
          <a:xfrm>
            <a:off x="4689277" y="2387675"/>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9" name="Google Shape;149;p19"/>
          <p:cNvSpPr txBox="1"/>
          <p:nvPr>
            <p:ph idx="4" type="subTitle"/>
          </p:nvPr>
        </p:nvSpPr>
        <p:spPr>
          <a:xfrm>
            <a:off x="4880825" y="2291984"/>
            <a:ext cx="15873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150" name="Google Shape;150;p19"/>
          <p:cNvSpPr txBox="1"/>
          <p:nvPr>
            <p:ph idx="5" type="body"/>
          </p:nvPr>
        </p:nvSpPr>
        <p:spPr>
          <a:xfrm>
            <a:off x="4578525" y="2710450"/>
            <a:ext cx="1889700" cy="173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151" name="Google Shape;151;p19"/>
          <p:cNvSpPr/>
          <p:nvPr/>
        </p:nvSpPr>
        <p:spPr>
          <a:xfrm>
            <a:off x="2571452" y="2387675"/>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2" name="Google Shape;152;p19"/>
          <p:cNvSpPr txBox="1"/>
          <p:nvPr>
            <p:ph idx="6" type="subTitle"/>
          </p:nvPr>
        </p:nvSpPr>
        <p:spPr>
          <a:xfrm>
            <a:off x="2763000" y="2291984"/>
            <a:ext cx="15873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153" name="Google Shape;153;p19"/>
          <p:cNvSpPr txBox="1"/>
          <p:nvPr>
            <p:ph idx="7" type="body"/>
          </p:nvPr>
        </p:nvSpPr>
        <p:spPr>
          <a:xfrm>
            <a:off x="2460700" y="2710450"/>
            <a:ext cx="1889700" cy="173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154" name="Google Shape;154;p19"/>
          <p:cNvSpPr/>
          <p:nvPr/>
        </p:nvSpPr>
        <p:spPr>
          <a:xfrm>
            <a:off x="6807102" y="2387675"/>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5" name="Google Shape;155;p19"/>
          <p:cNvSpPr txBox="1"/>
          <p:nvPr>
            <p:ph idx="8" type="subTitle"/>
          </p:nvPr>
        </p:nvSpPr>
        <p:spPr>
          <a:xfrm>
            <a:off x="6998650" y="2291984"/>
            <a:ext cx="15873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156" name="Google Shape;156;p19"/>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157" name="Google Shape;157;p19"/>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extLst>
    <p:ext uri="{DCECCB84-F9BA-43D5-87BE-67443E8EF086}">
      <p15:sldGuideLst>
        <p15:guide id="1" pos="5544">
          <p15:clr>
            <a:srgbClr val="E46962"/>
          </p15:clr>
        </p15:guide>
        <p15:guide id="2" pos="2884">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with footer 1">
  <p:cSld name="CUSTOM_3">
    <p:spTree>
      <p:nvGrpSpPr>
        <p:cNvPr id="158" name="Shape 158"/>
        <p:cNvGrpSpPr/>
        <p:nvPr/>
      </p:nvGrpSpPr>
      <p:grpSpPr>
        <a:xfrm>
          <a:off x="0" y="0"/>
          <a:ext cx="0" cy="0"/>
          <a:chOff x="0" y="0"/>
          <a:chExt cx="0" cy="0"/>
        </a:xfrm>
      </p:grpSpPr>
      <p:sp>
        <p:nvSpPr>
          <p:cNvPr id="159" name="Google Shape;159;p20"/>
          <p:cNvSpPr txBox="1"/>
          <p:nvPr>
            <p:ph idx="1" type="body"/>
          </p:nvPr>
        </p:nvSpPr>
        <p:spPr>
          <a:xfrm>
            <a:off x="6129700" y="1058025"/>
            <a:ext cx="2556900" cy="30273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160" name="Google Shape;160;p20"/>
          <p:cNvSpPr txBox="1"/>
          <p:nvPr>
            <p:ph idx="2" type="body"/>
          </p:nvPr>
        </p:nvSpPr>
        <p:spPr>
          <a:xfrm>
            <a:off x="4695000" y="1058025"/>
            <a:ext cx="1378200" cy="3027300"/>
          </a:xfrm>
          <a:prstGeom prst="rect">
            <a:avLst/>
          </a:prstGeom>
        </p:spPr>
        <p:txBody>
          <a:bodyPr anchorCtr="0" anchor="ctr" bIns="91425" lIns="91425" spcFirstLastPara="1" rIns="91425" wrap="square" tIns="91425">
            <a:noAutofit/>
          </a:bodyPr>
          <a:lstStyle>
            <a:lvl1pPr indent="-304800" lvl="0" marL="457200" algn="r">
              <a:spcBef>
                <a:spcPts val="0"/>
              </a:spcBef>
              <a:spcAft>
                <a:spcPts val="0"/>
              </a:spcAft>
              <a:buSzPts val="1200"/>
              <a:buChar char="●"/>
              <a:defRPr/>
            </a:lvl1pPr>
            <a:lvl2pPr indent="-304800" lvl="1" marL="914400" algn="r">
              <a:spcBef>
                <a:spcPts val="500"/>
              </a:spcBef>
              <a:spcAft>
                <a:spcPts val="0"/>
              </a:spcAft>
              <a:buSzPts val="1200"/>
              <a:buChar char="○"/>
              <a:defRPr/>
            </a:lvl2pPr>
            <a:lvl3pPr indent="-304800" lvl="2" marL="1371600" algn="r">
              <a:spcBef>
                <a:spcPts val="500"/>
              </a:spcBef>
              <a:spcAft>
                <a:spcPts val="0"/>
              </a:spcAft>
              <a:buSzPts val="1200"/>
              <a:buChar char="■"/>
              <a:defRPr/>
            </a:lvl3pPr>
            <a:lvl4pPr indent="-304800" lvl="3" marL="1828800" algn="r">
              <a:spcBef>
                <a:spcPts val="500"/>
              </a:spcBef>
              <a:spcAft>
                <a:spcPts val="0"/>
              </a:spcAft>
              <a:buSzPts val="1200"/>
              <a:buChar char="●"/>
              <a:defRPr/>
            </a:lvl4pPr>
            <a:lvl5pPr indent="-304800" lvl="4" marL="2286000" algn="r">
              <a:spcBef>
                <a:spcPts val="500"/>
              </a:spcBef>
              <a:spcAft>
                <a:spcPts val="0"/>
              </a:spcAft>
              <a:buSzPts val="1200"/>
              <a:buChar char="○"/>
              <a:defRPr/>
            </a:lvl5pPr>
            <a:lvl6pPr indent="-304800" lvl="5" marL="2743200" algn="r">
              <a:spcBef>
                <a:spcPts val="500"/>
              </a:spcBef>
              <a:spcAft>
                <a:spcPts val="0"/>
              </a:spcAft>
              <a:buSzPts val="1200"/>
              <a:buChar char="■"/>
              <a:defRPr/>
            </a:lvl6pPr>
            <a:lvl7pPr indent="-304800" lvl="6" marL="3200400" algn="r">
              <a:spcBef>
                <a:spcPts val="500"/>
              </a:spcBef>
              <a:spcAft>
                <a:spcPts val="0"/>
              </a:spcAft>
              <a:buSzPts val="1200"/>
              <a:buChar char="●"/>
              <a:defRPr/>
            </a:lvl7pPr>
            <a:lvl8pPr indent="-304800" lvl="7" marL="3657600" algn="r">
              <a:spcBef>
                <a:spcPts val="500"/>
              </a:spcBef>
              <a:spcAft>
                <a:spcPts val="0"/>
              </a:spcAft>
              <a:buSzPts val="1200"/>
              <a:buChar char="○"/>
              <a:defRPr/>
            </a:lvl8pPr>
            <a:lvl9pPr indent="-304800" lvl="8" marL="4114800" algn="r">
              <a:spcBef>
                <a:spcPts val="500"/>
              </a:spcBef>
              <a:spcAft>
                <a:spcPts val="500"/>
              </a:spcAft>
              <a:buSzPts val="1200"/>
              <a:buChar char="■"/>
              <a:defRPr/>
            </a:lvl9pPr>
          </a:lstStyle>
          <a:p/>
        </p:txBody>
      </p:sp>
      <p:sp>
        <p:nvSpPr>
          <p:cNvPr id="161" name="Google Shape;161;p20"/>
          <p:cNvSpPr txBox="1"/>
          <p:nvPr>
            <p:ph type="title"/>
          </p:nvPr>
        </p:nvSpPr>
        <p:spPr>
          <a:xfrm>
            <a:off x="457200" y="1195125"/>
            <a:ext cx="4000500" cy="26130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62" name="Google Shape;162;p20"/>
          <p:cNvSpPr txBox="1"/>
          <p:nvPr>
            <p:ph idx="3" type="subTitle"/>
          </p:nvPr>
        </p:nvSpPr>
        <p:spPr>
          <a:xfrm>
            <a:off x="342900" y="4799170"/>
            <a:ext cx="4239900" cy="273900"/>
          </a:xfrm>
          <a:prstGeom prst="rect">
            <a:avLst/>
          </a:prstGeom>
        </p:spPr>
        <p:txBody>
          <a:bodyPr anchorCtr="0" anchor="ctr" bIns="91425" lIns="137150" spcFirstLastPara="1" rIns="91425" wrap="square" tIns="91425">
            <a:noAutofit/>
          </a:bodyPr>
          <a:lstStyle>
            <a:lvl1pPr lvl="0">
              <a:spcBef>
                <a:spcPts val="0"/>
              </a:spcBef>
              <a:spcAft>
                <a:spcPts val="0"/>
              </a:spcAft>
              <a:buSzPts val="800"/>
              <a:buFont typeface="IBM Plex Mono Light"/>
              <a:buNone/>
              <a:defRPr sz="800">
                <a:latin typeface="IBM Plex Mono Light"/>
                <a:ea typeface="IBM Plex Mono Light"/>
                <a:cs typeface="IBM Plex Mono Light"/>
                <a:sym typeface="IBM Plex Mono Light"/>
              </a:defRPr>
            </a:lvl1pPr>
            <a:lvl2pPr lvl="1">
              <a:spcBef>
                <a:spcPts val="400"/>
              </a:spcBef>
              <a:spcAft>
                <a:spcPts val="0"/>
              </a:spcAft>
              <a:buSzPts val="800"/>
              <a:buFont typeface="IBM Plex Mono Light"/>
              <a:buNone/>
              <a:defRPr sz="800">
                <a:latin typeface="IBM Plex Mono Light"/>
                <a:ea typeface="IBM Plex Mono Light"/>
                <a:cs typeface="IBM Plex Mono Light"/>
                <a:sym typeface="IBM Plex Mono Light"/>
              </a:defRPr>
            </a:lvl2pPr>
            <a:lvl3pPr lvl="2">
              <a:spcBef>
                <a:spcPts val="400"/>
              </a:spcBef>
              <a:spcAft>
                <a:spcPts val="0"/>
              </a:spcAft>
              <a:buSzPts val="800"/>
              <a:buFont typeface="IBM Plex Mono Light"/>
              <a:buNone/>
              <a:defRPr sz="800">
                <a:latin typeface="IBM Plex Mono Light"/>
                <a:ea typeface="IBM Plex Mono Light"/>
                <a:cs typeface="IBM Plex Mono Light"/>
                <a:sym typeface="IBM Plex Mono Light"/>
              </a:defRPr>
            </a:lvl3pPr>
            <a:lvl4pPr lvl="3">
              <a:spcBef>
                <a:spcPts val="400"/>
              </a:spcBef>
              <a:spcAft>
                <a:spcPts val="0"/>
              </a:spcAft>
              <a:buSzPts val="800"/>
              <a:buFont typeface="IBM Plex Mono Light"/>
              <a:buNone/>
              <a:defRPr sz="800">
                <a:latin typeface="IBM Plex Mono Light"/>
                <a:ea typeface="IBM Plex Mono Light"/>
                <a:cs typeface="IBM Plex Mono Light"/>
                <a:sym typeface="IBM Plex Mono Light"/>
              </a:defRPr>
            </a:lvl4pPr>
            <a:lvl5pPr lvl="4">
              <a:spcBef>
                <a:spcPts val="400"/>
              </a:spcBef>
              <a:spcAft>
                <a:spcPts val="0"/>
              </a:spcAft>
              <a:buSzPts val="800"/>
              <a:buFont typeface="IBM Plex Mono Light"/>
              <a:buNone/>
              <a:defRPr sz="800">
                <a:latin typeface="IBM Plex Mono Light"/>
                <a:ea typeface="IBM Plex Mono Light"/>
                <a:cs typeface="IBM Plex Mono Light"/>
                <a:sym typeface="IBM Plex Mono Light"/>
              </a:defRPr>
            </a:lvl5pPr>
            <a:lvl6pPr lvl="5">
              <a:spcBef>
                <a:spcPts val="400"/>
              </a:spcBef>
              <a:spcAft>
                <a:spcPts val="0"/>
              </a:spcAft>
              <a:buSzPts val="800"/>
              <a:buFont typeface="IBM Plex Mono Light"/>
              <a:buNone/>
              <a:defRPr sz="800">
                <a:latin typeface="IBM Plex Mono Light"/>
                <a:ea typeface="IBM Plex Mono Light"/>
                <a:cs typeface="IBM Plex Mono Light"/>
                <a:sym typeface="IBM Plex Mono Light"/>
              </a:defRPr>
            </a:lvl6pPr>
            <a:lvl7pPr lvl="6">
              <a:spcBef>
                <a:spcPts val="400"/>
              </a:spcBef>
              <a:spcAft>
                <a:spcPts val="0"/>
              </a:spcAft>
              <a:buSzPts val="800"/>
              <a:buFont typeface="IBM Plex Mono Light"/>
              <a:buNone/>
              <a:defRPr sz="800">
                <a:latin typeface="IBM Plex Mono Light"/>
                <a:ea typeface="IBM Plex Mono Light"/>
                <a:cs typeface="IBM Plex Mono Light"/>
                <a:sym typeface="IBM Plex Mono Light"/>
              </a:defRPr>
            </a:lvl7pPr>
            <a:lvl8pPr lvl="7">
              <a:spcBef>
                <a:spcPts val="400"/>
              </a:spcBef>
              <a:spcAft>
                <a:spcPts val="0"/>
              </a:spcAft>
              <a:buSzPts val="800"/>
              <a:buFont typeface="IBM Plex Mono Light"/>
              <a:buNone/>
              <a:defRPr sz="800">
                <a:latin typeface="IBM Plex Mono Light"/>
                <a:ea typeface="IBM Plex Mono Light"/>
                <a:cs typeface="IBM Plex Mono Light"/>
                <a:sym typeface="IBM Plex Mono Light"/>
              </a:defRPr>
            </a:lvl8pPr>
            <a:lvl9pPr lvl="8">
              <a:spcBef>
                <a:spcPts val="400"/>
              </a:spcBef>
              <a:spcAft>
                <a:spcPts val="400"/>
              </a:spcAft>
              <a:buSzPts val="800"/>
              <a:buFont typeface="IBM Plex Mono Light"/>
              <a:buNone/>
              <a:defRPr sz="800">
                <a:latin typeface="IBM Plex Mono Light"/>
                <a:ea typeface="IBM Plex Mono Light"/>
                <a:cs typeface="IBM Plex Mono Light"/>
                <a:sym typeface="IBM Plex Mono Light"/>
              </a:defRPr>
            </a:lvl9pPr>
          </a:lstStyle>
          <a:p/>
        </p:txBody>
      </p:sp>
      <p:sp>
        <p:nvSpPr>
          <p:cNvPr id="163" name="Google Shape;163;p20"/>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164" name="Google Shape;164;p20"/>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extLst>
    <p:ext uri="{DCECCB84-F9BA-43D5-87BE-67443E8EF086}">
      <p15:sldGuideLst>
        <p15:guide id="1" orient="horz" pos="666">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14" name="Shape 14"/>
        <p:cNvGrpSpPr/>
        <p:nvPr/>
      </p:nvGrpSpPr>
      <p:grpSpPr>
        <a:xfrm>
          <a:off x="0" y="0"/>
          <a:ext cx="0" cy="0"/>
          <a:chOff x="0" y="0"/>
          <a:chExt cx="0" cy="0"/>
        </a:xfrm>
      </p:grpSpPr>
      <p:sp>
        <p:nvSpPr>
          <p:cNvPr id="15" name="Google Shape;15;p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6" name="Google Shape;16;p3"/>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with footer 2">
  <p:cSld name="CUSTOM_3_3">
    <p:spTree>
      <p:nvGrpSpPr>
        <p:cNvPr id="165" name="Shape 165"/>
        <p:cNvGrpSpPr/>
        <p:nvPr/>
      </p:nvGrpSpPr>
      <p:grpSpPr>
        <a:xfrm>
          <a:off x="0" y="0"/>
          <a:ext cx="0" cy="0"/>
          <a:chOff x="0" y="0"/>
          <a:chExt cx="0" cy="0"/>
        </a:xfrm>
      </p:grpSpPr>
      <p:sp>
        <p:nvSpPr>
          <p:cNvPr id="166" name="Google Shape;166;p21"/>
          <p:cNvSpPr txBox="1"/>
          <p:nvPr>
            <p:ph idx="1" type="body"/>
          </p:nvPr>
        </p:nvSpPr>
        <p:spPr>
          <a:xfrm>
            <a:off x="1891900" y="1058025"/>
            <a:ext cx="2556900" cy="30273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167" name="Google Shape;167;p21"/>
          <p:cNvSpPr txBox="1"/>
          <p:nvPr>
            <p:ph idx="2" type="body"/>
          </p:nvPr>
        </p:nvSpPr>
        <p:spPr>
          <a:xfrm>
            <a:off x="457200" y="1058025"/>
            <a:ext cx="1378200" cy="3027300"/>
          </a:xfrm>
          <a:prstGeom prst="rect">
            <a:avLst/>
          </a:prstGeom>
        </p:spPr>
        <p:txBody>
          <a:bodyPr anchorCtr="0" anchor="ctr" bIns="91425" lIns="91425" spcFirstLastPara="1" rIns="91425" wrap="square" tIns="91425">
            <a:noAutofit/>
          </a:bodyPr>
          <a:lstStyle>
            <a:lvl1pPr indent="-304800" lvl="0" marL="457200" algn="r">
              <a:spcBef>
                <a:spcPts val="0"/>
              </a:spcBef>
              <a:spcAft>
                <a:spcPts val="0"/>
              </a:spcAft>
              <a:buSzPts val="1200"/>
              <a:buChar char="●"/>
              <a:defRPr/>
            </a:lvl1pPr>
            <a:lvl2pPr indent="-304800" lvl="1" marL="914400" algn="r">
              <a:spcBef>
                <a:spcPts val="500"/>
              </a:spcBef>
              <a:spcAft>
                <a:spcPts val="0"/>
              </a:spcAft>
              <a:buSzPts val="1200"/>
              <a:buChar char="○"/>
              <a:defRPr/>
            </a:lvl2pPr>
            <a:lvl3pPr indent="-304800" lvl="2" marL="1371600" algn="r">
              <a:spcBef>
                <a:spcPts val="500"/>
              </a:spcBef>
              <a:spcAft>
                <a:spcPts val="0"/>
              </a:spcAft>
              <a:buSzPts val="1200"/>
              <a:buChar char="■"/>
              <a:defRPr/>
            </a:lvl3pPr>
            <a:lvl4pPr indent="-304800" lvl="3" marL="1828800" algn="r">
              <a:spcBef>
                <a:spcPts val="500"/>
              </a:spcBef>
              <a:spcAft>
                <a:spcPts val="0"/>
              </a:spcAft>
              <a:buSzPts val="1200"/>
              <a:buChar char="●"/>
              <a:defRPr/>
            </a:lvl4pPr>
            <a:lvl5pPr indent="-304800" lvl="4" marL="2286000" algn="r">
              <a:spcBef>
                <a:spcPts val="500"/>
              </a:spcBef>
              <a:spcAft>
                <a:spcPts val="0"/>
              </a:spcAft>
              <a:buSzPts val="1200"/>
              <a:buChar char="○"/>
              <a:defRPr/>
            </a:lvl5pPr>
            <a:lvl6pPr indent="-304800" lvl="5" marL="2743200" algn="r">
              <a:spcBef>
                <a:spcPts val="500"/>
              </a:spcBef>
              <a:spcAft>
                <a:spcPts val="0"/>
              </a:spcAft>
              <a:buSzPts val="1200"/>
              <a:buChar char="■"/>
              <a:defRPr/>
            </a:lvl6pPr>
            <a:lvl7pPr indent="-304800" lvl="6" marL="3200400" algn="r">
              <a:spcBef>
                <a:spcPts val="500"/>
              </a:spcBef>
              <a:spcAft>
                <a:spcPts val="0"/>
              </a:spcAft>
              <a:buSzPts val="1200"/>
              <a:buChar char="●"/>
              <a:defRPr/>
            </a:lvl7pPr>
            <a:lvl8pPr indent="-304800" lvl="7" marL="3657600" algn="r">
              <a:spcBef>
                <a:spcPts val="500"/>
              </a:spcBef>
              <a:spcAft>
                <a:spcPts val="0"/>
              </a:spcAft>
              <a:buSzPts val="1200"/>
              <a:buChar char="○"/>
              <a:defRPr/>
            </a:lvl8pPr>
            <a:lvl9pPr indent="-304800" lvl="8" marL="4114800" algn="r">
              <a:spcBef>
                <a:spcPts val="500"/>
              </a:spcBef>
              <a:spcAft>
                <a:spcPts val="500"/>
              </a:spcAft>
              <a:buSzPts val="1200"/>
              <a:buChar char="■"/>
              <a:defRPr/>
            </a:lvl9pPr>
          </a:lstStyle>
          <a:p/>
        </p:txBody>
      </p:sp>
      <p:sp>
        <p:nvSpPr>
          <p:cNvPr id="168" name="Google Shape;168;p21"/>
          <p:cNvSpPr txBox="1"/>
          <p:nvPr>
            <p:ph type="title"/>
          </p:nvPr>
        </p:nvSpPr>
        <p:spPr>
          <a:xfrm>
            <a:off x="4686100" y="1195125"/>
            <a:ext cx="4000500" cy="26130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69" name="Google Shape;169;p21"/>
          <p:cNvSpPr txBox="1"/>
          <p:nvPr>
            <p:ph idx="3" type="subTitle"/>
          </p:nvPr>
        </p:nvSpPr>
        <p:spPr>
          <a:xfrm>
            <a:off x="342900" y="4799170"/>
            <a:ext cx="4239900" cy="273900"/>
          </a:xfrm>
          <a:prstGeom prst="rect">
            <a:avLst/>
          </a:prstGeom>
        </p:spPr>
        <p:txBody>
          <a:bodyPr anchorCtr="0" anchor="ctr" bIns="91425" lIns="137150" spcFirstLastPara="1" rIns="91425" wrap="square" tIns="91425">
            <a:noAutofit/>
          </a:bodyPr>
          <a:lstStyle>
            <a:lvl1pPr lvl="0">
              <a:spcBef>
                <a:spcPts val="0"/>
              </a:spcBef>
              <a:spcAft>
                <a:spcPts val="0"/>
              </a:spcAft>
              <a:buSzPts val="800"/>
              <a:buFont typeface="IBM Plex Mono Light"/>
              <a:buNone/>
              <a:defRPr sz="800">
                <a:latin typeface="IBM Plex Mono Light"/>
                <a:ea typeface="IBM Plex Mono Light"/>
                <a:cs typeface="IBM Plex Mono Light"/>
                <a:sym typeface="IBM Plex Mono Light"/>
              </a:defRPr>
            </a:lvl1pPr>
            <a:lvl2pPr lvl="1">
              <a:spcBef>
                <a:spcPts val="400"/>
              </a:spcBef>
              <a:spcAft>
                <a:spcPts val="0"/>
              </a:spcAft>
              <a:buSzPts val="800"/>
              <a:buFont typeface="IBM Plex Mono Light"/>
              <a:buNone/>
              <a:defRPr sz="800">
                <a:latin typeface="IBM Plex Mono Light"/>
                <a:ea typeface="IBM Plex Mono Light"/>
                <a:cs typeface="IBM Plex Mono Light"/>
                <a:sym typeface="IBM Plex Mono Light"/>
              </a:defRPr>
            </a:lvl2pPr>
            <a:lvl3pPr lvl="2">
              <a:spcBef>
                <a:spcPts val="400"/>
              </a:spcBef>
              <a:spcAft>
                <a:spcPts val="0"/>
              </a:spcAft>
              <a:buSzPts val="800"/>
              <a:buFont typeface="IBM Plex Mono Light"/>
              <a:buNone/>
              <a:defRPr sz="800">
                <a:latin typeface="IBM Plex Mono Light"/>
                <a:ea typeface="IBM Plex Mono Light"/>
                <a:cs typeface="IBM Plex Mono Light"/>
                <a:sym typeface="IBM Plex Mono Light"/>
              </a:defRPr>
            </a:lvl3pPr>
            <a:lvl4pPr lvl="3">
              <a:spcBef>
                <a:spcPts val="400"/>
              </a:spcBef>
              <a:spcAft>
                <a:spcPts val="0"/>
              </a:spcAft>
              <a:buSzPts val="800"/>
              <a:buFont typeface="IBM Plex Mono Light"/>
              <a:buNone/>
              <a:defRPr sz="800">
                <a:latin typeface="IBM Plex Mono Light"/>
                <a:ea typeface="IBM Plex Mono Light"/>
                <a:cs typeface="IBM Plex Mono Light"/>
                <a:sym typeface="IBM Plex Mono Light"/>
              </a:defRPr>
            </a:lvl4pPr>
            <a:lvl5pPr lvl="4">
              <a:spcBef>
                <a:spcPts val="400"/>
              </a:spcBef>
              <a:spcAft>
                <a:spcPts val="0"/>
              </a:spcAft>
              <a:buSzPts val="800"/>
              <a:buFont typeface="IBM Plex Mono Light"/>
              <a:buNone/>
              <a:defRPr sz="800">
                <a:latin typeface="IBM Plex Mono Light"/>
                <a:ea typeface="IBM Plex Mono Light"/>
                <a:cs typeface="IBM Plex Mono Light"/>
                <a:sym typeface="IBM Plex Mono Light"/>
              </a:defRPr>
            </a:lvl5pPr>
            <a:lvl6pPr lvl="5">
              <a:spcBef>
                <a:spcPts val="400"/>
              </a:spcBef>
              <a:spcAft>
                <a:spcPts val="0"/>
              </a:spcAft>
              <a:buSzPts val="800"/>
              <a:buFont typeface="IBM Plex Mono Light"/>
              <a:buNone/>
              <a:defRPr sz="800">
                <a:latin typeface="IBM Plex Mono Light"/>
                <a:ea typeface="IBM Plex Mono Light"/>
                <a:cs typeface="IBM Plex Mono Light"/>
                <a:sym typeface="IBM Plex Mono Light"/>
              </a:defRPr>
            </a:lvl6pPr>
            <a:lvl7pPr lvl="6">
              <a:spcBef>
                <a:spcPts val="400"/>
              </a:spcBef>
              <a:spcAft>
                <a:spcPts val="0"/>
              </a:spcAft>
              <a:buSzPts val="800"/>
              <a:buFont typeface="IBM Plex Mono Light"/>
              <a:buNone/>
              <a:defRPr sz="800">
                <a:latin typeface="IBM Plex Mono Light"/>
                <a:ea typeface="IBM Plex Mono Light"/>
                <a:cs typeface="IBM Plex Mono Light"/>
                <a:sym typeface="IBM Plex Mono Light"/>
              </a:defRPr>
            </a:lvl7pPr>
            <a:lvl8pPr lvl="7">
              <a:spcBef>
                <a:spcPts val="400"/>
              </a:spcBef>
              <a:spcAft>
                <a:spcPts val="0"/>
              </a:spcAft>
              <a:buSzPts val="800"/>
              <a:buFont typeface="IBM Plex Mono Light"/>
              <a:buNone/>
              <a:defRPr sz="800">
                <a:latin typeface="IBM Plex Mono Light"/>
                <a:ea typeface="IBM Plex Mono Light"/>
                <a:cs typeface="IBM Plex Mono Light"/>
                <a:sym typeface="IBM Plex Mono Light"/>
              </a:defRPr>
            </a:lvl8pPr>
            <a:lvl9pPr lvl="8">
              <a:spcBef>
                <a:spcPts val="400"/>
              </a:spcBef>
              <a:spcAft>
                <a:spcPts val="400"/>
              </a:spcAft>
              <a:buSzPts val="800"/>
              <a:buFont typeface="IBM Plex Mono Light"/>
              <a:buNone/>
              <a:defRPr sz="800">
                <a:latin typeface="IBM Plex Mono Light"/>
                <a:ea typeface="IBM Plex Mono Light"/>
                <a:cs typeface="IBM Plex Mono Light"/>
                <a:sym typeface="IBM Plex Mono Light"/>
              </a:defRPr>
            </a:lvl9pPr>
          </a:lstStyle>
          <a:p/>
        </p:txBody>
      </p:sp>
      <p:sp>
        <p:nvSpPr>
          <p:cNvPr id="170" name="Google Shape;170;p21"/>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171" name="Google Shape;171;p21"/>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extLst>
    <p:ext uri="{DCECCB84-F9BA-43D5-87BE-67443E8EF086}">
      <p15:sldGuideLst>
        <p15:guide id="1" orient="horz" pos="666">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3_2">
    <p:spTree>
      <p:nvGrpSpPr>
        <p:cNvPr id="172" name="Shape 172"/>
        <p:cNvGrpSpPr/>
        <p:nvPr/>
      </p:nvGrpSpPr>
      <p:grpSpPr>
        <a:xfrm>
          <a:off x="0" y="0"/>
          <a:ext cx="0" cy="0"/>
          <a:chOff x="0" y="0"/>
          <a:chExt cx="0" cy="0"/>
        </a:xfrm>
      </p:grpSpPr>
      <p:sp>
        <p:nvSpPr>
          <p:cNvPr id="173" name="Google Shape;173;p22"/>
          <p:cNvSpPr txBox="1"/>
          <p:nvPr>
            <p:ph idx="1" type="body"/>
          </p:nvPr>
        </p:nvSpPr>
        <p:spPr>
          <a:xfrm>
            <a:off x="6129700" y="1058025"/>
            <a:ext cx="2556900" cy="30273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174" name="Google Shape;174;p22"/>
          <p:cNvSpPr txBox="1"/>
          <p:nvPr>
            <p:ph idx="2" type="body"/>
          </p:nvPr>
        </p:nvSpPr>
        <p:spPr>
          <a:xfrm>
            <a:off x="4695000" y="1058025"/>
            <a:ext cx="1378200" cy="3027300"/>
          </a:xfrm>
          <a:prstGeom prst="rect">
            <a:avLst/>
          </a:prstGeom>
        </p:spPr>
        <p:txBody>
          <a:bodyPr anchorCtr="0" anchor="ctr" bIns="91425" lIns="91425" spcFirstLastPara="1" rIns="91425" wrap="square" tIns="91425">
            <a:noAutofit/>
          </a:bodyPr>
          <a:lstStyle>
            <a:lvl1pPr indent="-304800" lvl="0" marL="457200" algn="r">
              <a:spcBef>
                <a:spcPts val="0"/>
              </a:spcBef>
              <a:spcAft>
                <a:spcPts val="0"/>
              </a:spcAft>
              <a:buSzPts val="1200"/>
              <a:buChar char="●"/>
              <a:defRPr/>
            </a:lvl1pPr>
            <a:lvl2pPr indent="-304800" lvl="1" marL="914400" algn="r">
              <a:spcBef>
                <a:spcPts val="500"/>
              </a:spcBef>
              <a:spcAft>
                <a:spcPts val="0"/>
              </a:spcAft>
              <a:buSzPts val="1200"/>
              <a:buChar char="○"/>
              <a:defRPr/>
            </a:lvl2pPr>
            <a:lvl3pPr indent="-304800" lvl="2" marL="1371600" algn="r">
              <a:spcBef>
                <a:spcPts val="500"/>
              </a:spcBef>
              <a:spcAft>
                <a:spcPts val="0"/>
              </a:spcAft>
              <a:buSzPts val="1200"/>
              <a:buChar char="■"/>
              <a:defRPr/>
            </a:lvl3pPr>
            <a:lvl4pPr indent="-304800" lvl="3" marL="1828800" algn="r">
              <a:spcBef>
                <a:spcPts val="500"/>
              </a:spcBef>
              <a:spcAft>
                <a:spcPts val="0"/>
              </a:spcAft>
              <a:buSzPts val="1200"/>
              <a:buChar char="●"/>
              <a:defRPr/>
            </a:lvl4pPr>
            <a:lvl5pPr indent="-304800" lvl="4" marL="2286000" algn="r">
              <a:spcBef>
                <a:spcPts val="500"/>
              </a:spcBef>
              <a:spcAft>
                <a:spcPts val="0"/>
              </a:spcAft>
              <a:buSzPts val="1200"/>
              <a:buChar char="○"/>
              <a:defRPr/>
            </a:lvl5pPr>
            <a:lvl6pPr indent="-304800" lvl="5" marL="2743200" algn="r">
              <a:spcBef>
                <a:spcPts val="500"/>
              </a:spcBef>
              <a:spcAft>
                <a:spcPts val="0"/>
              </a:spcAft>
              <a:buSzPts val="1200"/>
              <a:buChar char="■"/>
              <a:defRPr/>
            </a:lvl6pPr>
            <a:lvl7pPr indent="-304800" lvl="6" marL="3200400" algn="r">
              <a:spcBef>
                <a:spcPts val="500"/>
              </a:spcBef>
              <a:spcAft>
                <a:spcPts val="0"/>
              </a:spcAft>
              <a:buSzPts val="1200"/>
              <a:buChar char="●"/>
              <a:defRPr/>
            </a:lvl7pPr>
            <a:lvl8pPr indent="-304800" lvl="7" marL="3657600" algn="r">
              <a:spcBef>
                <a:spcPts val="500"/>
              </a:spcBef>
              <a:spcAft>
                <a:spcPts val="0"/>
              </a:spcAft>
              <a:buSzPts val="1200"/>
              <a:buChar char="○"/>
              <a:defRPr/>
            </a:lvl8pPr>
            <a:lvl9pPr indent="-304800" lvl="8" marL="4114800" algn="r">
              <a:spcBef>
                <a:spcPts val="500"/>
              </a:spcBef>
              <a:spcAft>
                <a:spcPts val="500"/>
              </a:spcAft>
              <a:buSzPts val="1200"/>
              <a:buChar char="■"/>
              <a:defRPr/>
            </a:lvl9pPr>
          </a:lstStyle>
          <a:p/>
        </p:txBody>
      </p:sp>
      <p:cxnSp>
        <p:nvCxnSpPr>
          <p:cNvPr id="175" name="Google Shape;175;p22"/>
          <p:cNvCxnSpPr/>
          <p:nvPr/>
        </p:nvCxnSpPr>
        <p:spPr>
          <a:xfrm rot="10800000">
            <a:off x="4572000" y="466575"/>
            <a:ext cx="0" cy="4107900"/>
          </a:xfrm>
          <a:prstGeom prst="straightConnector1">
            <a:avLst/>
          </a:prstGeom>
          <a:noFill/>
          <a:ln cap="flat" cmpd="sng" w="9525">
            <a:solidFill>
              <a:schemeClr val="dk1"/>
            </a:solidFill>
            <a:prstDash val="solid"/>
            <a:round/>
            <a:headEnd len="med" w="med" type="none"/>
            <a:tailEnd len="med" w="med" type="none"/>
          </a:ln>
        </p:spPr>
      </p:cxnSp>
      <p:sp>
        <p:nvSpPr>
          <p:cNvPr id="176" name="Google Shape;176;p22"/>
          <p:cNvSpPr txBox="1"/>
          <p:nvPr>
            <p:ph type="title"/>
          </p:nvPr>
        </p:nvSpPr>
        <p:spPr>
          <a:xfrm>
            <a:off x="457200" y="1195125"/>
            <a:ext cx="4000500" cy="26130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cxnSp>
        <p:nvCxnSpPr>
          <p:cNvPr id="177" name="Google Shape;177;p22"/>
          <p:cNvCxnSpPr/>
          <p:nvPr/>
        </p:nvCxnSpPr>
        <p:spPr>
          <a:xfrm>
            <a:off x="342977" y="4568993"/>
            <a:ext cx="8471100" cy="0"/>
          </a:xfrm>
          <a:prstGeom prst="straightConnector1">
            <a:avLst/>
          </a:prstGeom>
          <a:noFill/>
          <a:ln cap="flat" cmpd="sng" w="9525">
            <a:solidFill>
              <a:schemeClr val="dk1"/>
            </a:solidFill>
            <a:prstDash val="solid"/>
            <a:round/>
            <a:headEnd len="med" w="med" type="none"/>
            <a:tailEnd len="med" w="med" type="none"/>
          </a:ln>
        </p:spPr>
      </p:cxnSp>
      <p:cxnSp>
        <p:nvCxnSpPr>
          <p:cNvPr id="178" name="Google Shape;178;p22"/>
          <p:cNvCxnSpPr/>
          <p:nvPr/>
        </p:nvCxnSpPr>
        <p:spPr>
          <a:xfrm>
            <a:off x="342977" y="460693"/>
            <a:ext cx="8471100" cy="0"/>
          </a:xfrm>
          <a:prstGeom prst="straightConnector1">
            <a:avLst/>
          </a:prstGeom>
          <a:noFill/>
          <a:ln cap="flat" cmpd="sng" w="9525">
            <a:solidFill>
              <a:schemeClr val="dk1"/>
            </a:solidFill>
            <a:prstDash val="solid"/>
            <a:round/>
            <a:headEnd len="med" w="med" type="none"/>
            <a:tailEnd len="med" w="med" type="none"/>
          </a:ln>
        </p:spPr>
      </p:cxnSp>
      <p:sp>
        <p:nvSpPr>
          <p:cNvPr id="179" name="Google Shape;179;p22"/>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180" name="Google Shape;180;p22"/>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extLst>
    <p:ext uri="{DCECCB84-F9BA-43D5-87BE-67443E8EF086}">
      <p15:sldGuideLst>
        <p15:guide id="1" orient="horz" pos="666">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CUSTOM_3_1">
    <p:spTree>
      <p:nvGrpSpPr>
        <p:cNvPr id="181" name="Shape 181"/>
        <p:cNvGrpSpPr/>
        <p:nvPr/>
      </p:nvGrpSpPr>
      <p:grpSpPr>
        <a:xfrm>
          <a:off x="0" y="0"/>
          <a:ext cx="0" cy="0"/>
          <a:chOff x="0" y="0"/>
          <a:chExt cx="0" cy="0"/>
        </a:xfrm>
      </p:grpSpPr>
      <p:cxnSp>
        <p:nvCxnSpPr>
          <p:cNvPr id="182" name="Google Shape;182;p23"/>
          <p:cNvCxnSpPr/>
          <p:nvPr/>
        </p:nvCxnSpPr>
        <p:spPr>
          <a:xfrm rot="10800000">
            <a:off x="4572000" y="466575"/>
            <a:ext cx="0" cy="4107900"/>
          </a:xfrm>
          <a:prstGeom prst="straightConnector1">
            <a:avLst/>
          </a:prstGeom>
          <a:noFill/>
          <a:ln cap="flat" cmpd="sng" w="9525">
            <a:solidFill>
              <a:schemeClr val="dk1"/>
            </a:solidFill>
            <a:prstDash val="solid"/>
            <a:round/>
            <a:headEnd len="med" w="med" type="none"/>
            <a:tailEnd len="med" w="med" type="none"/>
          </a:ln>
        </p:spPr>
      </p:cxnSp>
      <p:sp>
        <p:nvSpPr>
          <p:cNvPr id="183" name="Google Shape;183;p23"/>
          <p:cNvSpPr txBox="1"/>
          <p:nvPr>
            <p:ph type="title"/>
          </p:nvPr>
        </p:nvSpPr>
        <p:spPr>
          <a:xfrm>
            <a:off x="457200" y="1195125"/>
            <a:ext cx="4000500" cy="26130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cxnSp>
        <p:nvCxnSpPr>
          <p:cNvPr id="184" name="Google Shape;184;p23"/>
          <p:cNvCxnSpPr/>
          <p:nvPr/>
        </p:nvCxnSpPr>
        <p:spPr>
          <a:xfrm>
            <a:off x="342977" y="4568993"/>
            <a:ext cx="8471100" cy="0"/>
          </a:xfrm>
          <a:prstGeom prst="straightConnector1">
            <a:avLst/>
          </a:prstGeom>
          <a:noFill/>
          <a:ln cap="flat" cmpd="sng" w="9525">
            <a:solidFill>
              <a:schemeClr val="dk1"/>
            </a:solidFill>
            <a:prstDash val="solid"/>
            <a:round/>
            <a:headEnd len="med" w="med" type="none"/>
            <a:tailEnd len="med" w="med" type="none"/>
          </a:ln>
        </p:spPr>
      </p:cxnSp>
      <p:cxnSp>
        <p:nvCxnSpPr>
          <p:cNvPr id="185" name="Google Shape;185;p23"/>
          <p:cNvCxnSpPr/>
          <p:nvPr/>
        </p:nvCxnSpPr>
        <p:spPr>
          <a:xfrm>
            <a:off x="342977" y="460693"/>
            <a:ext cx="8471100" cy="0"/>
          </a:xfrm>
          <a:prstGeom prst="straightConnector1">
            <a:avLst/>
          </a:prstGeom>
          <a:noFill/>
          <a:ln cap="flat" cmpd="sng" w="9525">
            <a:solidFill>
              <a:schemeClr val="dk1"/>
            </a:solidFill>
            <a:prstDash val="solid"/>
            <a:round/>
            <a:headEnd len="med" w="med" type="none"/>
            <a:tailEnd len="med" w="med" type="none"/>
          </a:ln>
        </p:spPr>
      </p:cxnSp>
      <p:sp>
        <p:nvSpPr>
          <p:cNvPr id="186" name="Google Shape;186;p23"/>
          <p:cNvSpPr txBox="1"/>
          <p:nvPr>
            <p:ph idx="1" type="body"/>
          </p:nvPr>
        </p:nvSpPr>
        <p:spPr>
          <a:xfrm>
            <a:off x="4933600" y="1058025"/>
            <a:ext cx="3523200" cy="30273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187" name="Google Shape;187;p23"/>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188" name="Google Shape;188;p23"/>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3_1_1">
    <p:spTree>
      <p:nvGrpSpPr>
        <p:cNvPr id="189" name="Shape 189"/>
        <p:cNvGrpSpPr/>
        <p:nvPr/>
      </p:nvGrpSpPr>
      <p:grpSpPr>
        <a:xfrm>
          <a:off x="0" y="0"/>
          <a:ext cx="0" cy="0"/>
          <a:chOff x="0" y="0"/>
          <a:chExt cx="0" cy="0"/>
        </a:xfrm>
      </p:grpSpPr>
      <p:cxnSp>
        <p:nvCxnSpPr>
          <p:cNvPr id="190" name="Google Shape;190;p24"/>
          <p:cNvCxnSpPr/>
          <p:nvPr/>
        </p:nvCxnSpPr>
        <p:spPr>
          <a:xfrm rot="10800000">
            <a:off x="3319175" y="466575"/>
            <a:ext cx="0" cy="4107900"/>
          </a:xfrm>
          <a:prstGeom prst="straightConnector1">
            <a:avLst/>
          </a:prstGeom>
          <a:noFill/>
          <a:ln cap="flat" cmpd="sng" w="9525">
            <a:solidFill>
              <a:schemeClr val="dk1"/>
            </a:solidFill>
            <a:prstDash val="solid"/>
            <a:round/>
            <a:headEnd len="med" w="med" type="none"/>
            <a:tailEnd len="med" w="med" type="none"/>
          </a:ln>
        </p:spPr>
      </p:cxnSp>
      <p:sp>
        <p:nvSpPr>
          <p:cNvPr id="191" name="Google Shape;191;p24"/>
          <p:cNvSpPr txBox="1"/>
          <p:nvPr>
            <p:ph type="title"/>
          </p:nvPr>
        </p:nvSpPr>
        <p:spPr>
          <a:xfrm>
            <a:off x="457200" y="1195125"/>
            <a:ext cx="2727300" cy="26130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cxnSp>
        <p:nvCxnSpPr>
          <p:cNvPr id="192" name="Google Shape;192;p24"/>
          <p:cNvCxnSpPr/>
          <p:nvPr/>
        </p:nvCxnSpPr>
        <p:spPr>
          <a:xfrm>
            <a:off x="342977" y="4568993"/>
            <a:ext cx="8471100" cy="0"/>
          </a:xfrm>
          <a:prstGeom prst="straightConnector1">
            <a:avLst/>
          </a:prstGeom>
          <a:noFill/>
          <a:ln cap="flat" cmpd="sng" w="9525">
            <a:solidFill>
              <a:schemeClr val="dk1"/>
            </a:solidFill>
            <a:prstDash val="solid"/>
            <a:round/>
            <a:headEnd len="med" w="med" type="none"/>
            <a:tailEnd len="med" w="med" type="none"/>
          </a:ln>
        </p:spPr>
      </p:cxnSp>
      <p:cxnSp>
        <p:nvCxnSpPr>
          <p:cNvPr id="193" name="Google Shape;193;p24"/>
          <p:cNvCxnSpPr/>
          <p:nvPr/>
        </p:nvCxnSpPr>
        <p:spPr>
          <a:xfrm>
            <a:off x="342977" y="460693"/>
            <a:ext cx="8471100" cy="0"/>
          </a:xfrm>
          <a:prstGeom prst="straightConnector1">
            <a:avLst/>
          </a:prstGeom>
          <a:noFill/>
          <a:ln cap="flat" cmpd="sng" w="9525">
            <a:solidFill>
              <a:schemeClr val="dk1"/>
            </a:solidFill>
            <a:prstDash val="solid"/>
            <a:round/>
            <a:headEnd len="med" w="med" type="none"/>
            <a:tailEnd len="med" w="med" type="none"/>
          </a:ln>
        </p:spPr>
      </p:cxnSp>
      <p:sp>
        <p:nvSpPr>
          <p:cNvPr id="194" name="Google Shape;194;p24"/>
          <p:cNvSpPr/>
          <p:nvPr/>
        </p:nvSpPr>
        <p:spPr>
          <a:xfrm>
            <a:off x="3813602" y="1201513"/>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 name="Google Shape;195;p24"/>
          <p:cNvSpPr txBox="1"/>
          <p:nvPr>
            <p:ph idx="1" type="subTitle"/>
          </p:nvPr>
        </p:nvSpPr>
        <p:spPr>
          <a:xfrm>
            <a:off x="4005150" y="1105813"/>
            <a:ext cx="46818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196" name="Google Shape;196;p24"/>
          <p:cNvSpPr/>
          <p:nvPr/>
        </p:nvSpPr>
        <p:spPr>
          <a:xfrm>
            <a:off x="3813602" y="1689638"/>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7" name="Google Shape;197;p24"/>
          <p:cNvSpPr txBox="1"/>
          <p:nvPr>
            <p:ph idx="2" type="subTitle"/>
          </p:nvPr>
        </p:nvSpPr>
        <p:spPr>
          <a:xfrm>
            <a:off x="4005150" y="1593938"/>
            <a:ext cx="46818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198" name="Google Shape;198;p24"/>
          <p:cNvSpPr/>
          <p:nvPr/>
        </p:nvSpPr>
        <p:spPr>
          <a:xfrm>
            <a:off x="3813602" y="2177763"/>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9" name="Google Shape;199;p24"/>
          <p:cNvSpPr txBox="1"/>
          <p:nvPr>
            <p:ph idx="3" type="subTitle"/>
          </p:nvPr>
        </p:nvSpPr>
        <p:spPr>
          <a:xfrm>
            <a:off x="4005150" y="2082063"/>
            <a:ext cx="46818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200" name="Google Shape;200;p24"/>
          <p:cNvSpPr/>
          <p:nvPr/>
        </p:nvSpPr>
        <p:spPr>
          <a:xfrm>
            <a:off x="3813602" y="2696488"/>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1" name="Google Shape;201;p24"/>
          <p:cNvSpPr txBox="1"/>
          <p:nvPr>
            <p:ph idx="4" type="subTitle"/>
          </p:nvPr>
        </p:nvSpPr>
        <p:spPr>
          <a:xfrm>
            <a:off x="4005150" y="2600788"/>
            <a:ext cx="46818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202" name="Google Shape;202;p24"/>
          <p:cNvSpPr/>
          <p:nvPr/>
        </p:nvSpPr>
        <p:spPr>
          <a:xfrm>
            <a:off x="3813602" y="3215213"/>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3" name="Google Shape;203;p24"/>
          <p:cNvSpPr txBox="1"/>
          <p:nvPr>
            <p:ph idx="5" type="subTitle"/>
          </p:nvPr>
        </p:nvSpPr>
        <p:spPr>
          <a:xfrm>
            <a:off x="4005150" y="3119513"/>
            <a:ext cx="46818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204" name="Google Shape;204;p24"/>
          <p:cNvSpPr/>
          <p:nvPr/>
        </p:nvSpPr>
        <p:spPr>
          <a:xfrm>
            <a:off x="3813602" y="3733938"/>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5" name="Google Shape;205;p24"/>
          <p:cNvSpPr txBox="1"/>
          <p:nvPr>
            <p:ph idx="6" type="subTitle"/>
          </p:nvPr>
        </p:nvSpPr>
        <p:spPr>
          <a:xfrm>
            <a:off x="4005150" y="3638238"/>
            <a:ext cx="46818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206" name="Google Shape;206;p24"/>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07" name="Google Shape;207;p24"/>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with footer">
  <p:cSld name="CUSTOM_1">
    <p:spTree>
      <p:nvGrpSpPr>
        <p:cNvPr id="208" name="Shape 208"/>
        <p:cNvGrpSpPr/>
        <p:nvPr/>
      </p:nvGrpSpPr>
      <p:grpSpPr>
        <a:xfrm>
          <a:off x="0" y="0"/>
          <a:ext cx="0" cy="0"/>
          <a:chOff x="0" y="0"/>
          <a:chExt cx="0" cy="0"/>
        </a:xfrm>
      </p:grpSpPr>
      <p:sp>
        <p:nvSpPr>
          <p:cNvPr id="209" name="Google Shape;209;p25"/>
          <p:cNvSpPr txBox="1"/>
          <p:nvPr>
            <p:ph type="title"/>
          </p:nvPr>
        </p:nvSpPr>
        <p:spPr>
          <a:xfrm>
            <a:off x="342900" y="457200"/>
            <a:ext cx="3544800" cy="41118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10" name="Google Shape;210;p25"/>
          <p:cNvSpPr txBox="1"/>
          <p:nvPr>
            <p:ph idx="1" type="subTitle"/>
          </p:nvPr>
        </p:nvSpPr>
        <p:spPr>
          <a:xfrm>
            <a:off x="342900" y="4799170"/>
            <a:ext cx="4239900" cy="273900"/>
          </a:xfrm>
          <a:prstGeom prst="rect">
            <a:avLst/>
          </a:prstGeom>
        </p:spPr>
        <p:txBody>
          <a:bodyPr anchorCtr="0" anchor="ctr" bIns="91425" lIns="137150" spcFirstLastPara="1" rIns="91425" wrap="square" tIns="91425">
            <a:noAutofit/>
          </a:bodyPr>
          <a:lstStyle>
            <a:lvl1pPr lvl="0">
              <a:spcBef>
                <a:spcPts val="0"/>
              </a:spcBef>
              <a:spcAft>
                <a:spcPts val="0"/>
              </a:spcAft>
              <a:buSzPts val="800"/>
              <a:buFont typeface="IBM Plex Mono Light"/>
              <a:buNone/>
              <a:defRPr sz="800">
                <a:latin typeface="IBM Plex Mono Light"/>
                <a:ea typeface="IBM Plex Mono Light"/>
                <a:cs typeface="IBM Plex Mono Light"/>
                <a:sym typeface="IBM Plex Mono Light"/>
              </a:defRPr>
            </a:lvl1pPr>
            <a:lvl2pPr lvl="1">
              <a:spcBef>
                <a:spcPts val="400"/>
              </a:spcBef>
              <a:spcAft>
                <a:spcPts val="0"/>
              </a:spcAft>
              <a:buSzPts val="800"/>
              <a:buFont typeface="IBM Plex Mono Light"/>
              <a:buNone/>
              <a:defRPr sz="800">
                <a:latin typeface="IBM Plex Mono Light"/>
                <a:ea typeface="IBM Plex Mono Light"/>
                <a:cs typeface="IBM Plex Mono Light"/>
                <a:sym typeface="IBM Plex Mono Light"/>
              </a:defRPr>
            </a:lvl2pPr>
            <a:lvl3pPr lvl="2">
              <a:spcBef>
                <a:spcPts val="400"/>
              </a:spcBef>
              <a:spcAft>
                <a:spcPts val="0"/>
              </a:spcAft>
              <a:buSzPts val="800"/>
              <a:buFont typeface="IBM Plex Mono Light"/>
              <a:buNone/>
              <a:defRPr sz="800">
                <a:latin typeface="IBM Plex Mono Light"/>
                <a:ea typeface="IBM Plex Mono Light"/>
                <a:cs typeface="IBM Plex Mono Light"/>
                <a:sym typeface="IBM Plex Mono Light"/>
              </a:defRPr>
            </a:lvl3pPr>
            <a:lvl4pPr lvl="3">
              <a:spcBef>
                <a:spcPts val="400"/>
              </a:spcBef>
              <a:spcAft>
                <a:spcPts val="0"/>
              </a:spcAft>
              <a:buSzPts val="800"/>
              <a:buFont typeface="IBM Plex Mono Light"/>
              <a:buNone/>
              <a:defRPr sz="800">
                <a:latin typeface="IBM Plex Mono Light"/>
                <a:ea typeface="IBM Plex Mono Light"/>
                <a:cs typeface="IBM Plex Mono Light"/>
                <a:sym typeface="IBM Plex Mono Light"/>
              </a:defRPr>
            </a:lvl4pPr>
            <a:lvl5pPr lvl="4">
              <a:spcBef>
                <a:spcPts val="400"/>
              </a:spcBef>
              <a:spcAft>
                <a:spcPts val="0"/>
              </a:spcAft>
              <a:buSzPts val="800"/>
              <a:buFont typeface="IBM Plex Mono Light"/>
              <a:buNone/>
              <a:defRPr sz="800">
                <a:latin typeface="IBM Plex Mono Light"/>
                <a:ea typeface="IBM Plex Mono Light"/>
                <a:cs typeface="IBM Plex Mono Light"/>
                <a:sym typeface="IBM Plex Mono Light"/>
              </a:defRPr>
            </a:lvl5pPr>
            <a:lvl6pPr lvl="5">
              <a:spcBef>
                <a:spcPts val="400"/>
              </a:spcBef>
              <a:spcAft>
                <a:spcPts val="0"/>
              </a:spcAft>
              <a:buSzPts val="800"/>
              <a:buFont typeface="IBM Plex Mono Light"/>
              <a:buNone/>
              <a:defRPr sz="800">
                <a:latin typeface="IBM Plex Mono Light"/>
                <a:ea typeface="IBM Plex Mono Light"/>
                <a:cs typeface="IBM Plex Mono Light"/>
                <a:sym typeface="IBM Plex Mono Light"/>
              </a:defRPr>
            </a:lvl6pPr>
            <a:lvl7pPr lvl="6">
              <a:spcBef>
                <a:spcPts val="400"/>
              </a:spcBef>
              <a:spcAft>
                <a:spcPts val="0"/>
              </a:spcAft>
              <a:buSzPts val="800"/>
              <a:buFont typeface="IBM Plex Mono Light"/>
              <a:buNone/>
              <a:defRPr sz="800">
                <a:latin typeface="IBM Plex Mono Light"/>
                <a:ea typeface="IBM Plex Mono Light"/>
                <a:cs typeface="IBM Plex Mono Light"/>
                <a:sym typeface="IBM Plex Mono Light"/>
              </a:defRPr>
            </a:lvl7pPr>
            <a:lvl8pPr lvl="7">
              <a:spcBef>
                <a:spcPts val="400"/>
              </a:spcBef>
              <a:spcAft>
                <a:spcPts val="0"/>
              </a:spcAft>
              <a:buSzPts val="800"/>
              <a:buFont typeface="IBM Plex Mono Light"/>
              <a:buNone/>
              <a:defRPr sz="800">
                <a:latin typeface="IBM Plex Mono Light"/>
                <a:ea typeface="IBM Plex Mono Light"/>
                <a:cs typeface="IBM Plex Mono Light"/>
                <a:sym typeface="IBM Plex Mono Light"/>
              </a:defRPr>
            </a:lvl8pPr>
            <a:lvl9pPr lvl="8">
              <a:spcBef>
                <a:spcPts val="400"/>
              </a:spcBef>
              <a:spcAft>
                <a:spcPts val="400"/>
              </a:spcAft>
              <a:buSzPts val="800"/>
              <a:buFont typeface="IBM Plex Mono Light"/>
              <a:buNone/>
              <a:defRPr sz="800">
                <a:latin typeface="IBM Plex Mono Light"/>
                <a:ea typeface="IBM Plex Mono Light"/>
                <a:cs typeface="IBM Plex Mono Light"/>
                <a:sym typeface="IBM Plex Mono Light"/>
              </a:defRPr>
            </a:lvl9pPr>
          </a:lstStyle>
          <a:p/>
        </p:txBody>
      </p:sp>
      <p:sp>
        <p:nvSpPr>
          <p:cNvPr id="211" name="Google Shape;211;p25"/>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12" name="Google Shape;212;p25"/>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1_1">
    <p:spTree>
      <p:nvGrpSpPr>
        <p:cNvPr id="213" name="Shape 213"/>
        <p:cNvGrpSpPr/>
        <p:nvPr/>
      </p:nvGrpSpPr>
      <p:grpSpPr>
        <a:xfrm>
          <a:off x="0" y="0"/>
          <a:ext cx="0" cy="0"/>
          <a:chOff x="0" y="0"/>
          <a:chExt cx="0" cy="0"/>
        </a:xfrm>
      </p:grpSpPr>
      <p:sp>
        <p:nvSpPr>
          <p:cNvPr id="214" name="Google Shape;214;p26"/>
          <p:cNvSpPr txBox="1"/>
          <p:nvPr>
            <p:ph type="title"/>
          </p:nvPr>
        </p:nvSpPr>
        <p:spPr>
          <a:xfrm>
            <a:off x="342900" y="457200"/>
            <a:ext cx="3544800" cy="41118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15" name="Google Shape;215;p26"/>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16" name="Google Shape;216;p26"/>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with footer">
  <p:cSld name="CUSTOM_7">
    <p:spTree>
      <p:nvGrpSpPr>
        <p:cNvPr id="217" name="Shape 217"/>
        <p:cNvGrpSpPr/>
        <p:nvPr/>
      </p:nvGrpSpPr>
      <p:grpSpPr>
        <a:xfrm>
          <a:off x="0" y="0"/>
          <a:ext cx="0" cy="0"/>
          <a:chOff x="0" y="0"/>
          <a:chExt cx="0" cy="0"/>
        </a:xfrm>
      </p:grpSpPr>
      <p:sp>
        <p:nvSpPr>
          <p:cNvPr id="218" name="Google Shape;218;p27"/>
          <p:cNvSpPr txBox="1"/>
          <p:nvPr>
            <p:ph type="title"/>
          </p:nvPr>
        </p:nvSpPr>
        <p:spPr>
          <a:xfrm>
            <a:off x="342900" y="457200"/>
            <a:ext cx="8458200" cy="8715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19" name="Google Shape;219;p27"/>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20" name="Google Shape;220;p27"/>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1" name="Google Shape;221;p27"/>
          <p:cNvSpPr txBox="1"/>
          <p:nvPr>
            <p:ph idx="1" type="subTitle"/>
          </p:nvPr>
        </p:nvSpPr>
        <p:spPr>
          <a:xfrm>
            <a:off x="342900" y="4799170"/>
            <a:ext cx="4239900" cy="273900"/>
          </a:xfrm>
          <a:prstGeom prst="rect">
            <a:avLst/>
          </a:prstGeom>
        </p:spPr>
        <p:txBody>
          <a:bodyPr anchorCtr="0" anchor="ctr" bIns="91425" lIns="137150" spcFirstLastPara="1" rIns="91425" wrap="square" tIns="91425">
            <a:noAutofit/>
          </a:bodyPr>
          <a:lstStyle>
            <a:lvl1pPr lvl="0">
              <a:spcBef>
                <a:spcPts val="0"/>
              </a:spcBef>
              <a:spcAft>
                <a:spcPts val="0"/>
              </a:spcAft>
              <a:buSzPts val="800"/>
              <a:buFont typeface="IBM Plex Mono Light"/>
              <a:buNone/>
              <a:defRPr sz="800">
                <a:latin typeface="IBM Plex Mono Light"/>
                <a:ea typeface="IBM Plex Mono Light"/>
                <a:cs typeface="IBM Plex Mono Light"/>
                <a:sym typeface="IBM Plex Mono Light"/>
              </a:defRPr>
            </a:lvl1pPr>
            <a:lvl2pPr lvl="1">
              <a:spcBef>
                <a:spcPts val="400"/>
              </a:spcBef>
              <a:spcAft>
                <a:spcPts val="0"/>
              </a:spcAft>
              <a:buSzPts val="800"/>
              <a:buFont typeface="IBM Plex Mono Light"/>
              <a:buNone/>
              <a:defRPr sz="800">
                <a:latin typeface="IBM Plex Mono Light"/>
                <a:ea typeface="IBM Plex Mono Light"/>
                <a:cs typeface="IBM Plex Mono Light"/>
                <a:sym typeface="IBM Plex Mono Light"/>
              </a:defRPr>
            </a:lvl2pPr>
            <a:lvl3pPr lvl="2">
              <a:spcBef>
                <a:spcPts val="400"/>
              </a:spcBef>
              <a:spcAft>
                <a:spcPts val="0"/>
              </a:spcAft>
              <a:buSzPts val="800"/>
              <a:buFont typeface="IBM Plex Mono Light"/>
              <a:buNone/>
              <a:defRPr sz="800">
                <a:latin typeface="IBM Plex Mono Light"/>
                <a:ea typeface="IBM Plex Mono Light"/>
                <a:cs typeface="IBM Plex Mono Light"/>
                <a:sym typeface="IBM Plex Mono Light"/>
              </a:defRPr>
            </a:lvl3pPr>
            <a:lvl4pPr lvl="3">
              <a:spcBef>
                <a:spcPts val="400"/>
              </a:spcBef>
              <a:spcAft>
                <a:spcPts val="0"/>
              </a:spcAft>
              <a:buSzPts val="800"/>
              <a:buFont typeface="IBM Plex Mono Light"/>
              <a:buNone/>
              <a:defRPr sz="800">
                <a:latin typeface="IBM Plex Mono Light"/>
                <a:ea typeface="IBM Plex Mono Light"/>
                <a:cs typeface="IBM Plex Mono Light"/>
                <a:sym typeface="IBM Plex Mono Light"/>
              </a:defRPr>
            </a:lvl4pPr>
            <a:lvl5pPr lvl="4">
              <a:spcBef>
                <a:spcPts val="400"/>
              </a:spcBef>
              <a:spcAft>
                <a:spcPts val="0"/>
              </a:spcAft>
              <a:buSzPts val="800"/>
              <a:buFont typeface="IBM Plex Mono Light"/>
              <a:buNone/>
              <a:defRPr sz="800">
                <a:latin typeface="IBM Plex Mono Light"/>
                <a:ea typeface="IBM Plex Mono Light"/>
                <a:cs typeface="IBM Plex Mono Light"/>
                <a:sym typeface="IBM Plex Mono Light"/>
              </a:defRPr>
            </a:lvl5pPr>
            <a:lvl6pPr lvl="5">
              <a:spcBef>
                <a:spcPts val="400"/>
              </a:spcBef>
              <a:spcAft>
                <a:spcPts val="0"/>
              </a:spcAft>
              <a:buSzPts val="800"/>
              <a:buFont typeface="IBM Plex Mono Light"/>
              <a:buNone/>
              <a:defRPr sz="800">
                <a:latin typeface="IBM Plex Mono Light"/>
                <a:ea typeface="IBM Plex Mono Light"/>
                <a:cs typeface="IBM Plex Mono Light"/>
                <a:sym typeface="IBM Plex Mono Light"/>
              </a:defRPr>
            </a:lvl6pPr>
            <a:lvl7pPr lvl="6">
              <a:spcBef>
                <a:spcPts val="400"/>
              </a:spcBef>
              <a:spcAft>
                <a:spcPts val="0"/>
              </a:spcAft>
              <a:buSzPts val="800"/>
              <a:buFont typeface="IBM Plex Mono Light"/>
              <a:buNone/>
              <a:defRPr sz="800">
                <a:latin typeface="IBM Plex Mono Light"/>
                <a:ea typeface="IBM Plex Mono Light"/>
                <a:cs typeface="IBM Plex Mono Light"/>
                <a:sym typeface="IBM Plex Mono Light"/>
              </a:defRPr>
            </a:lvl7pPr>
            <a:lvl8pPr lvl="7">
              <a:spcBef>
                <a:spcPts val="400"/>
              </a:spcBef>
              <a:spcAft>
                <a:spcPts val="0"/>
              </a:spcAft>
              <a:buSzPts val="800"/>
              <a:buFont typeface="IBM Plex Mono Light"/>
              <a:buNone/>
              <a:defRPr sz="800">
                <a:latin typeface="IBM Plex Mono Light"/>
                <a:ea typeface="IBM Plex Mono Light"/>
                <a:cs typeface="IBM Plex Mono Light"/>
                <a:sym typeface="IBM Plex Mono Light"/>
              </a:defRPr>
            </a:lvl8pPr>
            <a:lvl9pPr lvl="8">
              <a:spcBef>
                <a:spcPts val="400"/>
              </a:spcBef>
              <a:spcAft>
                <a:spcPts val="400"/>
              </a:spcAft>
              <a:buSzPts val="800"/>
              <a:buFont typeface="IBM Plex Mono Light"/>
              <a:buNone/>
              <a:defRPr sz="800">
                <a:latin typeface="IBM Plex Mono Light"/>
                <a:ea typeface="IBM Plex Mono Light"/>
                <a:cs typeface="IBM Plex Mono Light"/>
                <a:sym typeface="IBM Plex Mono Light"/>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7_1">
    <p:spTree>
      <p:nvGrpSpPr>
        <p:cNvPr id="222" name="Shape 222"/>
        <p:cNvGrpSpPr/>
        <p:nvPr/>
      </p:nvGrpSpPr>
      <p:grpSpPr>
        <a:xfrm>
          <a:off x="0" y="0"/>
          <a:ext cx="0" cy="0"/>
          <a:chOff x="0" y="0"/>
          <a:chExt cx="0" cy="0"/>
        </a:xfrm>
      </p:grpSpPr>
      <p:sp>
        <p:nvSpPr>
          <p:cNvPr id="223" name="Google Shape;223;p28"/>
          <p:cNvSpPr txBox="1"/>
          <p:nvPr>
            <p:ph type="title"/>
          </p:nvPr>
        </p:nvSpPr>
        <p:spPr>
          <a:xfrm>
            <a:off x="342900" y="457200"/>
            <a:ext cx="8458200" cy="8715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24" name="Google Shape;224;p28"/>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25" name="Google Shape;225;p28"/>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header and footer">
  <p:cSld name="CUSTOM_2_2">
    <p:spTree>
      <p:nvGrpSpPr>
        <p:cNvPr id="226" name="Shape 226"/>
        <p:cNvGrpSpPr/>
        <p:nvPr/>
      </p:nvGrpSpPr>
      <p:grpSpPr>
        <a:xfrm>
          <a:off x="0" y="0"/>
          <a:ext cx="0" cy="0"/>
          <a:chOff x="0" y="0"/>
          <a:chExt cx="0" cy="0"/>
        </a:xfrm>
      </p:grpSpPr>
      <p:sp>
        <p:nvSpPr>
          <p:cNvPr id="227" name="Google Shape;227;p29"/>
          <p:cNvSpPr txBox="1"/>
          <p:nvPr>
            <p:ph idx="1" type="subTitle"/>
          </p:nvPr>
        </p:nvSpPr>
        <p:spPr>
          <a:xfrm>
            <a:off x="342900" y="630425"/>
            <a:ext cx="8345700" cy="259200"/>
          </a:xfrm>
          <a:prstGeom prst="rect">
            <a:avLst/>
          </a:prstGeom>
        </p:spPr>
        <p:txBody>
          <a:bodyPr anchorCtr="0" anchor="t" bIns="91425" lIns="137150" spcFirstLastPara="1" rIns="91425" wrap="square" tIns="91425">
            <a:noAutofit/>
          </a:bodyPr>
          <a:lstStyle>
            <a:lvl1pPr lvl="0">
              <a:spcBef>
                <a:spcPts val="0"/>
              </a:spcBef>
              <a:spcAft>
                <a:spcPts val="0"/>
              </a:spcAft>
              <a:buSzPts val="1000"/>
              <a:buFont typeface="IBM Plex Mono Light"/>
              <a:buNone/>
              <a:defRPr>
                <a:latin typeface="IBM Plex Mono Light"/>
                <a:ea typeface="IBM Plex Mono Light"/>
                <a:cs typeface="IBM Plex Mono Light"/>
                <a:sym typeface="IBM Plex Mono Light"/>
              </a:defRPr>
            </a:lvl1pPr>
            <a:lvl2pPr lvl="1">
              <a:spcBef>
                <a:spcPts val="400"/>
              </a:spcBef>
              <a:spcAft>
                <a:spcPts val="0"/>
              </a:spcAft>
              <a:buSzPts val="1000"/>
              <a:buFont typeface="IBM Plex Mono Light"/>
              <a:buNone/>
              <a:defRPr>
                <a:latin typeface="IBM Plex Mono Light"/>
                <a:ea typeface="IBM Plex Mono Light"/>
                <a:cs typeface="IBM Plex Mono Light"/>
                <a:sym typeface="IBM Plex Mono Light"/>
              </a:defRPr>
            </a:lvl2pPr>
            <a:lvl3pPr lvl="2">
              <a:spcBef>
                <a:spcPts val="400"/>
              </a:spcBef>
              <a:spcAft>
                <a:spcPts val="0"/>
              </a:spcAft>
              <a:buSzPts val="1000"/>
              <a:buFont typeface="IBM Plex Mono Light"/>
              <a:buNone/>
              <a:defRPr>
                <a:latin typeface="IBM Plex Mono Light"/>
                <a:ea typeface="IBM Plex Mono Light"/>
                <a:cs typeface="IBM Plex Mono Light"/>
                <a:sym typeface="IBM Plex Mono Light"/>
              </a:defRPr>
            </a:lvl3pPr>
            <a:lvl4pPr lvl="3">
              <a:spcBef>
                <a:spcPts val="400"/>
              </a:spcBef>
              <a:spcAft>
                <a:spcPts val="0"/>
              </a:spcAft>
              <a:buSzPts val="1000"/>
              <a:buFont typeface="IBM Plex Mono Light"/>
              <a:buNone/>
              <a:defRPr>
                <a:latin typeface="IBM Plex Mono Light"/>
                <a:ea typeface="IBM Plex Mono Light"/>
                <a:cs typeface="IBM Plex Mono Light"/>
                <a:sym typeface="IBM Plex Mono Light"/>
              </a:defRPr>
            </a:lvl4pPr>
            <a:lvl5pPr lvl="4">
              <a:spcBef>
                <a:spcPts val="400"/>
              </a:spcBef>
              <a:spcAft>
                <a:spcPts val="0"/>
              </a:spcAft>
              <a:buSzPts val="1000"/>
              <a:buFont typeface="IBM Plex Mono Light"/>
              <a:buNone/>
              <a:defRPr>
                <a:latin typeface="IBM Plex Mono Light"/>
                <a:ea typeface="IBM Plex Mono Light"/>
                <a:cs typeface="IBM Plex Mono Light"/>
                <a:sym typeface="IBM Plex Mono Light"/>
              </a:defRPr>
            </a:lvl5pPr>
            <a:lvl6pPr lvl="5">
              <a:spcBef>
                <a:spcPts val="400"/>
              </a:spcBef>
              <a:spcAft>
                <a:spcPts val="0"/>
              </a:spcAft>
              <a:buSzPts val="1000"/>
              <a:buFont typeface="IBM Plex Mono Light"/>
              <a:buNone/>
              <a:defRPr>
                <a:latin typeface="IBM Plex Mono Light"/>
                <a:ea typeface="IBM Plex Mono Light"/>
                <a:cs typeface="IBM Plex Mono Light"/>
                <a:sym typeface="IBM Plex Mono Light"/>
              </a:defRPr>
            </a:lvl6pPr>
            <a:lvl7pPr lvl="6">
              <a:spcBef>
                <a:spcPts val="400"/>
              </a:spcBef>
              <a:spcAft>
                <a:spcPts val="0"/>
              </a:spcAft>
              <a:buSzPts val="1000"/>
              <a:buFont typeface="IBM Plex Mono Light"/>
              <a:buNone/>
              <a:defRPr>
                <a:latin typeface="IBM Plex Mono Light"/>
                <a:ea typeface="IBM Plex Mono Light"/>
                <a:cs typeface="IBM Plex Mono Light"/>
                <a:sym typeface="IBM Plex Mono Light"/>
              </a:defRPr>
            </a:lvl7pPr>
            <a:lvl8pPr lvl="7">
              <a:spcBef>
                <a:spcPts val="400"/>
              </a:spcBef>
              <a:spcAft>
                <a:spcPts val="0"/>
              </a:spcAft>
              <a:buSzPts val="1000"/>
              <a:buFont typeface="IBM Plex Mono Light"/>
              <a:buNone/>
              <a:defRPr>
                <a:latin typeface="IBM Plex Mono Light"/>
                <a:ea typeface="IBM Plex Mono Light"/>
                <a:cs typeface="IBM Plex Mono Light"/>
                <a:sym typeface="IBM Plex Mono Light"/>
              </a:defRPr>
            </a:lvl8pPr>
            <a:lvl9pPr lvl="8">
              <a:spcBef>
                <a:spcPts val="400"/>
              </a:spcBef>
              <a:spcAft>
                <a:spcPts val="400"/>
              </a:spcAft>
              <a:buSzPts val="1000"/>
              <a:buFont typeface="IBM Plex Mono Light"/>
              <a:buNone/>
              <a:defRPr>
                <a:latin typeface="IBM Plex Mono Light"/>
                <a:ea typeface="IBM Plex Mono Light"/>
                <a:cs typeface="IBM Plex Mono Light"/>
                <a:sym typeface="IBM Plex Mono Light"/>
              </a:defRPr>
            </a:lvl9pPr>
          </a:lstStyle>
          <a:p/>
        </p:txBody>
      </p:sp>
      <p:sp>
        <p:nvSpPr>
          <p:cNvPr id="228" name="Google Shape;228;p29"/>
          <p:cNvSpPr txBox="1"/>
          <p:nvPr>
            <p:ph type="title"/>
          </p:nvPr>
        </p:nvSpPr>
        <p:spPr>
          <a:xfrm>
            <a:off x="342900" y="889625"/>
            <a:ext cx="8345700" cy="36795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29" name="Google Shape;229;p29"/>
          <p:cNvSpPr txBox="1"/>
          <p:nvPr>
            <p:ph idx="2" type="subTitle"/>
          </p:nvPr>
        </p:nvSpPr>
        <p:spPr>
          <a:xfrm>
            <a:off x="342900" y="4799170"/>
            <a:ext cx="4239900" cy="273900"/>
          </a:xfrm>
          <a:prstGeom prst="rect">
            <a:avLst/>
          </a:prstGeom>
        </p:spPr>
        <p:txBody>
          <a:bodyPr anchorCtr="0" anchor="ctr" bIns="91425" lIns="137150" spcFirstLastPara="1" rIns="91425" wrap="square" tIns="91425">
            <a:noAutofit/>
          </a:bodyPr>
          <a:lstStyle>
            <a:lvl1pPr lvl="0">
              <a:spcBef>
                <a:spcPts val="0"/>
              </a:spcBef>
              <a:spcAft>
                <a:spcPts val="0"/>
              </a:spcAft>
              <a:buSzPts val="800"/>
              <a:buFont typeface="IBM Plex Mono Light"/>
              <a:buNone/>
              <a:defRPr sz="800">
                <a:latin typeface="IBM Plex Mono Light"/>
                <a:ea typeface="IBM Plex Mono Light"/>
                <a:cs typeface="IBM Plex Mono Light"/>
                <a:sym typeface="IBM Plex Mono Light"/>
              </a:defRPr>
            </a:lvl1pPr>
            <a:lvl2pPr lvl="1">
              <a:spcBef>
                <a:spcPts val="400"/>
              </a:spcBef>
              <a:spcAft>
                <a:spcPts val="0"/>
              </a:spcAft>
              <a:buSzPts val="800"/>
              <a:buFont typeface="IBM Plex Mono Light"/>
              <a:buNone/>
              <a:defRPr sz="800">
                <a:latin typeface="IBM Plex Mono Light"/>
                <a:ea typeface="IBM Plex Mono Light"/>
                <a:cs typeface="IBM Plex Mono Light"/>
                <a:sym typeface="IBM Plex Mono Light"/>
              </a:defRPr>
            </a:lvl2pPr>
            <a:lvl3pPr lvl="2">
              <a:spcBef>
                <a:spcPts val="400"/>
              </a:spcBef>
              <a:spcAft>
                <a:spcPts val="0"/>
              </a:spcAft>
              <a:buSzPts val="800"/>
              <a:buFont typeface="IBM Plex Mono Light"/>
              <a:buNone/>
              <a:defRPr sz="800">
                <a:latin typeface="IBM Plex Mono Light"/>
                <a:ea typeface="IBM Plex Mono Light"/>
                <a:cs typeface="IBM Plex Mono Light"/>
                <a:sym typeface="IBM Plex Mono Light"/>
              </a:defRPr>
            </a:lvl3pPr>
            <a:lvl4pPr lvl="3">
              <a:spcBef>
                <a:spcPts val="400"/>
              </a:spcBef>
              <a:spcAft>
                <a:spcPts val="0"/>
              </a:spcAft>
              <a:buSzPts val="800"/>
              <a:buFont typeface="IBM Plex Mono Light"/>
              <a:buNone/>
              <a:defRPr sz="800">
                <a:latin typeface="IBM Plex Mono Light"/>
                <a:ea typeface="IBM Plex Mono Light"/>
                <a:cs typeface="IBM Plex Mono Light"/>
                <a:sym typeface="IBM Plex Mono Light"/>
              </a:defRPr>
            </a:lvl4pPr>
            <a:lvl5pPr lvl="4">
              <a:spcBef>
                <a:spcPts val="400"/>
              </a:spcBef>
              <a:spcAft>
                <a:spcPts val="0"/>
              </a:spcAft>
              <a:buSzPts val="800"/>
              <a:buFont typeface="IBM Plex Mono Light"/>
              <a:buNone/>
              <a:defRPr sz="800">
                <a:latin typeface="IBM Plex Mono Light"/>
                <a:ea typeface="IBM Plex Mono Light"/>
                <a:cs typeface="IBM Plex Mono Light"/>
                <a:sym typeface="IBM Plex Mono Light"/>
              </a:defRPr>
            </a:lvl5pPr>
            <a:lvl6pPr lvl="5">
              <a:spcBef>
                <a:spcPts val="400"/>
              </a:spcBef>
              <a:spcAft>
                <a:spcPts val="0"/>
              </a:spcAft>
              <a:buSzPts val="800"/>
              <a:buFont typeface="IBM Plex Mono Light"/>
              <a:buNone/>
              <a:defRPr sz="800">
                <a:latin typeface="IBM Plex Mono Light"/>
                <a:ea typeface="IBM Plex Mono Light"/>
                <a:cs typeface="IBM Plex Mono Light"/>
                <a:sym typeface="IBM Plex Mono Light"/>
              </a:defRPr>
            </a:lvl6pPr>
            <a:lvl7pPr lvl="6">
              <a:spcBef>
                <a:spcPts val="400"/>
              </a:spcBef>
              <a:spcAft>
                <a:spcPts val="0"/>
              </a:spcAft>
              <a:buSzPts val="800"/>
              <a:buFont typeface="IBM Plex Mono Light"/>
              <a:buNone/>
              <a:defRPr sz="800">
                <a:latin typeface="IBM Plex Mono Light"/>
                <a:ea typeface="IBM Plex Mono Light"/>
                <a:cs typeface="IBM Plex Mono Light"/>
                <a:sym typeface="IBM Plex Mono Light"/>
              </a:defRPr>
            </a:lvl7pPr>
            <a:lvl8pPr lvl="7">
              <a:spcBef>
                <a:spcPts val="400"/>
              </a:spcBef>
              <a:spcAft>
                <a:spcPts val="0"/>
              </a:spcAft>
              <a:buSzPts val="800"/>
              <a:buFont typeface="IBM Plex Mono Light"/>
              <a:buNone/>
              <a:defRPr sz="800">
                <a:latin typeface="IBM Plex Mono Light"/>
                <a:ea typeface="IBM Plex Mono Light"/>
                <a:cs typeface="IBM Plex Mono Light"/>
                <a:sym typeface="IBM Plex Mono Light"/>
              </a:defRPr>
            </a:lvl8pPr>
            <a:lvl9pPr lvl="8">
              <a:spcBef>
                <a:spcPts val="400"/>
              </a:spcBef>
              <a:spcAft>
                <a:spcPts val="400"/>
              </a:spcAft>
              <a:buSzPts val="800"/>
              <a:buFont typeface="IBM Plex Mono Light"/>
              <a:buNone/>
              <a:defRPr sz="800">
                <a:latin typeface="IBM Plex Mono Light"/>
                <a:ea typeface="IBM Plex Mono Light"/>
                <a:cs typeface="IBM Plex Mono Light"/>
                <a:sym typeface="IBM Plex Mono Light"/>
              </a:defRPr>
            </a:lvl9pPr>
          </a:lstStyle>
          <a:p/>
        </p:txBody>
      </p:sp>
      <p:sp>
        <p:nvSpPr>
          <p:cNvPr id="230" name="Google Shape;230;p29"/>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31" name="Google Shape;231;p29"/>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CUSTOM_2_2_1">
    <p:spTree>
      <p:nvGrpSpPr>
        <p:cNvPr id="232" name="Shape 232"/>
        <p:cNvGrpSpPr/>
        <p:nvPr/>
      </p:nvGrpSpPr>
      <p:grpSpPr>
        <a:xfrm>
          <a:off x="0" y="0"/>
          <a:ext cx="0" cy="0"/>
          <a:chOff x="0" y="0"/>
          <a:chExt cx="0" cy="0"/>
        </a:xfrm>
      </p:grpSpPr>
      <p:sp>
        <p:nvSpPr>
          <p:cNvPr id="233" name="Google Shape;233;p30"/>
          <p:cNvSpPr txBox="1"/>
          <p:nvPr>
            <p:ph idx="1" type="subTitle"/>
          </p:nvPr>
        </p:nvSpPr>
        <p:spPr>
          <a:xfrm>
            <a:off x="342900" y="630425"/>
            <a:ext cx="8345700" cy="259200"/>
          </a:xfrm>
          <a:prstGeom prst="rect">
            <a:avLst/>
          </a:prstGeom>
        </p:spPr>
        <p:txBody>
          <a:bodyPr anchorCtr="0" anchor="t" bIns="91425" lIns="137150" spcFirstLastPara="1" rIns="91425" wrap="square" tIns="91425">
            <a:noAutofit/>
          </a:bodyPr>
          <a:lstStyle>
            <a:lvl1pPr lvl="0">
              <a:spcBef>
                <a:spcPts val="0"/>
              </a:spcBef>
              <a:spcAft>
                <a:spcPts val="0"/>
              </a:spcAft>
              <a:buSzPts val="1000"/>
              <a:buFont typeface="IBM Plex Mono Light"/>
              <a:buNone/>
              <a:defRPr>
                <a:latin typeface="IBM Plex Mono Light"/>
                <a:ea typeface="IBM Plex Mono Light"/>
                <a:cs typeface="IBM Plex Mono Light"/>
                <a:sym typeface="IBM Plex Mono Light"/>
              </a:defRPr>
            </a:lvl1pPr>
            <a:lvl2pPr lvl="1">
              <a:spcBef>
                <a:spcPts val="400"/>
              </a:spcBef>
              <a:spcAft>
                <a:spcPts val="0"/>
              </a:spcAft>
              <a:buSzPts val="1000"/>
              <a:buFont typeface="IBM Plex Mono Light"/>
              <a:buNone/>
              <a:defRPr>
                <a:latin typeface="IBM Plex Mono Light"/>
                <a:ea typeface="IBM Plex Mono Light"/>
                <a:cs typeface="IBM Plex Mono Light"/>
                <a:sym typeface="IBM Plex Mono Light"/>
              </a:defRPr>
            </a:lvl2pPr>
            <a:lvl3pPr lvl="2">
              <a:spcBef>
                <a:spcPts val="400"/>
              </a:spcBef>
              <a:spcAft>
                <a:spcPts val="0"/>
              </a:spcAft>
              <a:buSzPts val="1000"/>
              <a:buFont typeface="IBM Plex Mono Light"/>
              <a:buNone/>
              <a:defRPr>
                <a:latin typeface="IBM Plex Mono Light"/>
                <a:ea typeface="IBM Plex Mono Light"/>
                <a:cs typeface="IBM Plex Mono Light"/>
                <a:sym typeface="IBM Plex Mono Light"/>
              </a:defRPr>
            </a:lvl3pPr>
            <a:lvl4pPr lvl="3">
              <a:spcBef>
                <a:spcPts val="400"/>
              </a:spcBef>
              <a:spcAft>
                <a:spcPts val="0"/>
              </a:spcAft>
              <a:buSzPts val="1000"/>
              <a:buFont typeface="IBM Plex Mono Light"/>
              <a:buNone/>
              <a:defRPr>
                <a:latin typeface="IBM Plex Mono Light"/>
                <a:ea typeface="IBM Plex Mono Light"/>
                <a:cs typeface="IBM Plex Mono Light"/>
                <a:sym typeface="IBM Plex Mono Light"/>
              </a:defRPr>
            </a:lvl4pPr>
            <a:lvl5pPr lvl="4">
              <a:spcBef>
                <a:spcPts val="400"/>
              </a:spcBef>
              <a:spcAft>
                <a:spcPts val="0"/>
              </a:spcAft>
              <a:buSzPts val="1000"/>
              <a:buFont typeface="IBM Plex Mono Light"/>
              <a:buNone/>
              <a:defRPr>
                <a:latin typeface="IBM Plex Mono Light"/>
                <a:ea typeface="IBM Plex Mono Light"/>
                <a:cs typeface="IBM Plex Mono Light"/>
                <a:sym typeface="IBM Plex Mono Light"/>
              </a:defRPr>
            </a:lvl5pPr>
            <a:lvl6pPr lvl="5">
              <a:spcBef>
                <a:spcPts val="400"/>
              </a:spcBef>
              <a:spcAft>
                <a:spcPts val="0"/>
              </a:spcAft>
              <a:buSzPts val="1000"/>
              <a:buFont typeface="IBM Plex Mono Light"/>
              <a:buNone/>
              <a:defRPr>
                <a:latin typeface="IBM Plex Mono Light"/>
                <a:ea typeface="IBM Plex Mono Light"/>
                <a:cs typeface="IBM Plex Mono Light"/>
                <a:sym typeface="IBM Plex Mono Light"/>
              </a:defRPr>
            </a:lvl6pPr>
            <a:lvl7pPr lvl="6">
              <a:spcBef>
                <a:spcPts val="400"/>
              </a:spcBef>
              <a:spcAft>
                <a:spcPts val="0"/>
              </a:spcAft>
              <a:buSzPts val="1000"/>
              <a:buFont typeface="IBM Plex Mono Light"/>
              <a:buNone/>
              <a:defRPr>
                <a:latin typeface="IBM Plex Mono Light"/>
                <a:ea typeface="IBM Plex Mono Light"/>
                <a:cs typeface="IBM Plex Mono Light"/>
                <a:sym typeface="IBM Plex Mono Light"/>
              </a:defRPr>
            </a:lvl7pPr>
            <a:lvl8pPr lvl="7">
              <a:spcBef>
                <a:spcPts val="400"/>
              </a:spcBef>
              <a:spcAft>
                <a:spcPts val="0"/>
              </a:spcAft>
              <a:buSzPts val="1000"/>
              <a:buFont typeface="IBM Plex Mono Light"/>
              <a:buNone/>
              <a:defRPr>
                <a:latin typeface="IBM Plex Mono Light"/>
                <a:ea typeface="IBM Plex Mono Light"/>
                <a:cs typeface="IBM Plex Mono Light"/>
                <a:sym typeface="IBM Plex Mono Light"/>
              </a:defRPr>
            </a:lvl8pPr>
            <a:lvl9pPr lvl="8">
              <a:spcBef>
                <a:spcPts val="400"/>
              </a:spcBef>
              <a:spcAft>
                <a:spcPts val="400"/>
              </a:spcAft>
              <a:buSzPts val="1000"/>
              <a:buFont typeface="IBM Plex Mono Light"/>
              <a:buNone/>
              <a:defRPr>
                <a:latin typeface="IBM Plex Mono Light"/>
                <a:ea typeface="IBM Plex Mono Light"/>
                <a:cs typeface="IBM Plex Mono Light"/>
                <a:sym typeface="IBM Plex Mono Light"/>
              </a:defRPr>
            </a:lvl9pPr>
          </a:lstStyle>
          <a:p/>
        </p:txBody>
      </p:sp>
      <p:sp>
        <p:nvSpPr>
          <p:cNvPr id="234" name="Google Shape;234;p30"/>
          <p:cNvSpPr txBox="1"/>
          <p:nvPr>
            <p:ph type="title"/>
          </p:nvPr>
        </p:nvSpPr>
        <p:spPr>
          <a:xfrm>
            <a:off x="342900" y="889625"/>
            <a:ext cx="8345700" cy="36795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5" name="Google Shape;235;p30"/>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36" name="Google Shape;236;p30"/>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18" name="Shape 18"/>
        <p:cNvGrpSpPr/>
        <p:nvPr/>
      </p:nvGrpSpPr>
      <p:grpSpPr>
        <a:xfrm>
          <a:off x="0" y="0"/>
          <a:ext cx="0" cy="0"/>
          <a:chOff x="0" y="0"/>
          <a:chExt cx="0" cy="0"/>
        </a:xfrm>
      </p:grpSpPr>
      <p:sp>
        <p:nvSpPr>
          <p:cNvPr id="19" name="Google Shape;19;p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21" name="Google Shape;21;p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22" name="Google Shape;22;p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Clr>
                <a:schemeClr val="accent1"/>
              </a:buClr>
              <a:buSzPts val="1200"/>
              <a:buChar char="●"/>
              <a:defRPr>
                <a:solidFill>
                  <a:schemeClr val="accent1"/>
                </a:solidFill>
              </a:defRPr>
            </a:lvl1pPr>
            <a:lvl2pPr indent="-304800" lvl="1" marL="914400">
              <a:spcBef>
                <a:spcPts val="500"/>
              </a:spcBef>
              <a:spcAft>
                <a:spcPts val="0"/>
              </a:spcAft>
              <a:buClr>
                <a:schemeClr val="accent1"/>
              </a:buClr>
              <a:buSzPts val="1200"/>
              <a:buChar char="○"/>
              <a:defRPr>
                <a:solidFill>
                  <a:schemeClr val="accent1"/>
                </a:solidFill>
              </a:defRPr>
            </a:lvl2pPr>
            <a:lvl3pPr indent="-304800" lvl="2" marL="1371600">
              <a:spcBef>
                <a:spcPts val="500"/>
              </a:spcBef>
              <a:spcAft>
                <a:spcPts val="0"/>
              </a:spcAft>
              <a:buClr>
                <a:schemeClr val="accent1"/>
              </a:buClr>
              <a:buSzPts val="1200"/>
              <a:buChar char="■"/>
              <a:defRPr>
                <a:solidFill>
                  <a:schemeClr val="accent1"/>
                </a:solidFill>
              </a:defRPr>
            </a:lvl3pPr>
            <a:lvl4pPr indent="-304800" lvl="3" marL="1828800">
              <a:spcBef>
                <a:spcPts val="500"/>
              </a:spcBef>
              <a:spcAft>
                <a:spcPts val="0"/>
              </a:spcAft>
              <a:buClr>
                <a:schemeClr val="accent1"/>
              </a:buClr>
              <a:buSzPts val="1200"/>
              <a:buChar char="●"/>
              <a:defRPr>
                <a:solidFill>
                  <a:schemeClr val="accent1"/>
                </a:solidFill>
              </a:defRPr>
            </a:lvl4pPr>
            <a:lvl5pPr indent="-304800" lvl="4" marL="2286000">
              <a:spcBef>
                <a:spcPts val="500"/>
              </a:spcBef>
              <a:spcAft>
                <a:spcPts val="0"/>
              </a:spcAft>
              <a:buClr>
                <a:schemeClr val="accent1"/>
              </a:buClr>
              <a:buSzPts val="1200"/>
              <a:buChar char="○"/>
              <a:defRPr>
                <a:solidFill>
                  <a:schemeClr val="accent1"/>
                </a:solidFill>
              </a:defRPr>
            </a:lvl5pPr>
            <a:lvl6pPr indent="-304800" lvl="5" marL="2743200">
              <a:spcBef>
                <a:spcPts val="500"/>
              </a:spcBef>
              <a:spcAft>
                <a:spcPts val="0"/>
              </a:spcAft>
              <a:buClr>
                <a:schemeClr val="accent1"/>
              </a:buClr>
              <a:buSzPts val="1200"/>
              <a:buChar char="■"/>
              <a:defRPr>
                <a:solidFill>
                  <a:schemeClr val="accent1"/>
                </a:solidFill>
              </a:defRPr>
            </a:lvl6pPr>
            <a:lvl7pPr indent="-304800" lvl="6" marL="3200400">
              <a:spcBef>
                <a:spcPts val="500"/>
              </a:spcBef>
              <a:spcAft>
                <a:spcPts val="0"/>
              </a:spcAft>
              <a:buClr>
                <a:schemeClr val="accent1"/>
              </a:buClr>
              <a:buSzPts val="1200"/>
              <a:buChar char="●"/>
              <a:defRPr>
                <a:solidFill>
                  <a:schemeClr val="accent1"/>
                </a:solidFill>
              </a:defRPr>
            </a:lvl7pPr>
            <a:lvl8pPr indent="-304800" lvl="7" marL="3657600">
              <a:spcBef>
                <a:spcPts val="500"/>
              </a:spcBef>
              <a:spcAft>
                <a:spcPts val="0"/>
              </a:spcAft>
              <a:buClr>
                <a:schemeClr val="accent1"/>
              </a:buClr>
              <a:buSzPts val="1200"/>
              <a:buChar char="○"/>
              <a:defRPr>
                <a:solidFill>
                  <a:schemeClr val="accent1"/>
                </a:solidFill>
              </a:defRPr>
            </a:lvl8pPr>
            <a:lvl9pPr indent="-304800" lvl="8" marL="4114800">
              <a:spcBef>
                <a:spcPts val="500"/>
              </a:spcBef>
              <a:spcAft>
                <a:spcPts val="500"/>
              </a:spcAft>
              <a:buClr>
                <a:schemeClr val="accent1"/>
              </a:buClr>
              <a:buSzPts val="1200"/>
              <a:buChar char="■"/>
              <a:defRPr>
                <a:solidFill>
                  <a:schemeClr val="accent1"/>
                </a:solidFill>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with footer">
  <p:cSld name="CUSTOM_2_1">
    <p:spTree>
      <p:nvGrpSpPr>
        <p:cNvPr id="237" name="Shape 237"/>
        <p:cNvGrpSpPr/>
        <p:nvPr/>
      </p:nvGrpSpPr>
      <p:grpSpPr>
        <a:xfrm>
          <a:off x="0" y="0"/>
          <a:ext cx="0" cy="0"/>
          <a:chOff x="0" y="0"/>
          <a:chExt cx="0" cy="0"/>
        </a:xfrm>
      </p:grpSpPr>
      <p:sp>
        <p:nvSpPr>
          <p:cNvPr id="238" name="Google Shape;238;p31"/>
          <p:cNvSpPr txBox="1"/>
          <p:nvPr>
            <p:ph type="title"/>
          </p:nvPr>
        </p:nvSpPr>
        <p:spPr>
          <a:xfrm>
            <a:off x="342900" y="457200"/>
            <a:ext cx="8343900" cy="14784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9" name="Google Shape;239;p31"/>
          <p:cNvSpPr txBox="1"/>
          <p:nvPr>
            <p:ph idx="1" type="subTitle"/>
          </p:nvPr>
        </p:nvSpPr>
        <p:spPr>
          <a:xfrm>
            <a:off x="342900" y="4799170"/>
            <a:ext cx="4239900" cy="273900"/>
          </a:xfrm>
          <a:prstGeom prst="rect">
            <a:avLst/>
          </a:prstGeom>
        </p:spPr>
        <p:txBody>
          <a:bodyPr anchorCtr="0" anchor="ctr" bIns="91425" lIns="137150" spcFirstLastPara="1" rIns="91425" wrap="square" tIns="91425">
            <a:noAutofit/>
          </a:bodyPr>
          <a:lstStyle>
            <a:lvl1pPr lvl="0">
              <a:spcBef>
                <a:spcPts val="0"/>
              </a:spcBef>
              <a:spcAft>
                <a:spcPts val="0"/>
              </a:spcAft>
              <a:buSzPts val="800"/>
              <a:buFont typeface="IBM Plex Mono Light"/>
              <a:buNone/>
              <a:defRPr sz="800">
                <a:latin typeface="IBM Plex Mono Light"/>
                <a:ea typeface="IBM Plex Mono Light"/>
                <a:cs typeface="IBM Plex Mono Light"/>
                <a:sym typeface="IBM Plex Mono Light"/>
              </a:defRPr>
            </a:lvl1pPr>
            <a:lvl2pPr lvl="1">
              <a:spcBef>
                <a:spcPts val="400"/>
              </a:spcBef>
              <a:spcAft>
                <a:spcPts val="0"/>
              </a:spcAft>
              <a:buSzPts val="800"/>
              <a:buFont typeface="IBM Plex Mono Light"/>
              <a:buNone/>
              <a:defRPr sz="800">
                <a:latin typeface="IBM Plex Mono Light"/>
                <a:ea typeface="IBM Plex Mono Light"/>
                <a:cs typeface="IBM Plex Mono Light"/>
                <a:sym typeface="IBM Plex Mono Light"/>
              </a:defRPr>
            </a:lvl2pPr>
            <a:lvl3pPr lvl="2">
              <a:spcBef>
                <a:spcPts val="400"/>
              </a:spcBef>
              <a:spcAft>
                <a:spcPts val="0"/>
              </a:spcAft>
              <a:buSzPts val="800"/>
              <a:buFont typeface="IBM Plex Mono Light"/>
              <a:buNone/>
              <a:defRPr sz="800">
                <a:latin typeface="IBM Plex Mono Light"/>
                <a:ea typeface="IBM Plex Mono Light"/>
                <a:cs typeface="IBM Plex Mono Light"/>
                <a:sym typeface="IBM Plex Mono Light"/>
              </a:defRPr>
            </a:lvl3pPr>
            <a:lvl4pPr lvl="3">
              <a:spcBef>
                <a:spcPts val="400"/>
              </a:spcBef>
              <a:spcAft>
                <a:spcPts val="0"/>
              </a:spcAft>
              <a:buSzPts val="800"/>
              <a:buFont typeface="IBM Plex Mono Light"/>
              <a:buNone/>
              <a:defRPr sz="800">
                <a:latin typeface="IBM Plex Mono Light"/>
                <a:ea typeface="IBM Plex Mono Light"/>
                <a:cs typeface="IBM Plex Mono Light"/>
                <a:sym typeface="IBM Plex Mono Light"/>
              </a:defRPr>
            </a:lvl4pPr>
            <a:lvl5pPr lvl="4">
              <a:spcBef>
                <a:spcPts val="400"/>
              </a:spcBef>
              <a:spcAft>
                <a:spcPts val="0"/>
              </a:spcAft>
              <a:buSzPts val="800"/>
              <a:buFont typeface="IBM Plex Mono Light"/>
              <a:buNone/>
              <a:defRPr sz="800">
                <a:latin typeface="IBM Plex Mono Light"/>
                <a:ea typeface="IBM Plex Mono Light"/>
                <a:cs typeface="IBM Plex Mono Light"/>
                <a:sym typeface="IBM Plex Mono Light"/>
              </a:defRPr>
            </a:lvl5pPr>
            <a:lvl6pPr lvl="5">
              <a:spcBef>
                <a:spcPts val="400"/>
              </a:spcBef>
              <a:spcAft>
                <a:spcPts val="0"/>
              </a:spcAft>
              <a:buSzPts val="800"/>
              <a:buFont typeface="IBM Plex Mono Light"/>
              <a:buNone/>
              <a:defRPr sz="800">
                <a:latin typeface="IBM Plex Mono Light"/>
                <a:ea typeface="IBM Plex Mono Light"/>
                <a:cs typeface="IBM Plex Mono Light"/>
                <a:sym typeface="IBM Plex Mono Light"/>
              </a:defRPr>
            </a:lvl6pPr>
            <a:lvl7pPr lvl="6">
              <a:spcBef>
                <a:spcPts val="400"/>
              </a:spcBef>
              <a:spcAft>
                <a:spcPts val="0"/>
              </a:spcAft>
              <a:buSzPts val="800"/>
              <a:buFont typeface="IBM Plex Mono Light"/>
              <a:buNone/>
              <a:defRPr sz="800">
                <a:latin typeface="IBM Plex Mono Light"/>
                <a:ea typeface="IBM Plex Mono Light"/>
                <a:cs typeface="IBM Plex Mono Light"/>
                <a:sym typeface="IBM Plex Mono Light"/>
              </a:defRPr>
            </a:lvl7pPr>
            <a:lvl8pPr lvl="7">
              <a:spcBef>
                <a:spcPts val="400"/>
              </a:spcBef>
              <a:spcAft>
                <a:spcPts val="0"/>
              </a:spcAft>
              <a:buSzPts val="800"/>
              <a:buFont typeface="IBM Plex Mono Light"/>
              <a:buNone/>
              <a:defRPr sz="800">
                <a:latin typeface="IBM Plex Mono Light"/>
                <a:ea typeface="IBM Plex Mono Light"/>
                <a:cs typeface="IBM Plex Mono Light"/>
                <a:sym typeface="IBM Plex Mono Light"/>
              </a:defRPr>
            </a:lvl8pPr>
            <a:lvl9pPr lvl="8">
              <a:spcBef>
                <a:spcPts val="400"/>
              </a:spcBef>
              <a:spcAft>
                <a:spcPts val="400"/>
              </a:spcAft>
              <a:buSzPts val="800"/>
              <a:buFont typeface="IBM Plex Mono Light"/>
              <a:buNone/>
              <a:defRPr sz="800">
                <a:latin typeface="IBM Plex Mono Light"/>
                <a:ea typeface="IBM Plex Mono Light"/>
                <a:cs typeface="IBM Plex Mono Light"/>
                <a:sym typeface="IBM Plex Mono Light"/>
              </a:defRPr>
            </a:lvl9pPr>
          </a:lstStyle>
          <a:p/>
        </p:txBody>
      </p:sp>
      <p:sp>
        <p:nvSpPr>
          <p:cNvPr id="240" name="Google Shape;240;p31"/>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41" name="Google Shape;241;p31"/>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CUSTOM_2_1_2">
    <p:spTree>
      <p:nvGrpSpPr>
        <p:cNvPr id="242" name="Shape 242"/>
        <p:cNvGrpSpPr/>
        <p:nvPr/>
      </p:nvGrpSpPr>
      <p:grpSpPr>
        <a:xfrm>
          <a:off x="0" y="0"/>
          <a:ext cx="0" cy="0"/>
          <a:chOff x="0" y="0"/>
          <a:chExt cx="0" cy="0"/>
        </a:xfrm>
      </p:grpSpPr>
      <p:sp>
        <p:nvSpPr>
          <p:cNvPr id="243" name="Google Shape;243;p32"/>
          <p:cNvSpPr txBox="1"/>
          <p:nvPr>
            <p:ph type="title"/>
          </p:nvPr>
        </p:nvSpPr>
        <p:spPr>
          <a:xfrm>
            <a:off x="342900" y="457200"/>
            <a:ext cx="8343900" cy="14784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cxnSp>
        <p:nvCxnSpPr>
          <p:cNvPr id="244" name="Google Shape;244;p32"/>
          <p:cNvCxnSpPr/>
          <p:nvPr/>
        </p:nvCxnSpPr>
        <p:spPr>
          <a:xfrm>
            <a:off x="342977" y="4568993"/>
            <a:ext cx="8471100" cy="0"/>
          </a:xfrm>
          <a:prstGeom prst="straightConnector1">
            <a:avLst/>
          </a:prstGeom>
          <a:noFill/>
          <a:ln cap="flat" cmpd="sng" w="9525">
            <a:solidFill>
              <a:schemeClr val="dk1"/>
            </a:solidFill>
            <a:prstDash val="solid"/>
            <a:round/>
            <a:headEnd len="med" w="med" type="none"/>
            <a:tailEnd len="med" w="med" type="none"/>
          </a:ln>
        </p:spPr>
      </p:cxnSp>
      <p:cxnSp>
        <p:nvCxnSpPr>
          <p:cNvPr id="245" name="Google Shape;245;p32"/>
          <p:cNvCxnSpPr/>
          <p:nvPr/>
        </p:nvCxnSpPr>
        <p:spPr>
          <a:xfrm>
            <a:off x="342977" y="460693"/>
            <a:ext cx="8471100" cy="0"/>
          </a:xfrm>
          <a:prstGeom prst="straightConnector1">
            <a:avLst/>
          </a:prstGeom>
          <a:noFill/>
          <a:ln cap="flat" cmpd="sng" w="9525">
            <a:solidFill>
              <a:schemeClr val="dk1"/>
            </a:solidFill>
            <a:prstDash val="solid"/>
            <a:round/>
            <a:headEnd len="med" w="med" type="none"/>
            <a:tailEnd len="med" w="med" type="none"/>
          </a:ln>
        </p:spPr>
      </p:cxnSp>
      <p:sp>
        <p:nvSpPr>
          <p:cNvPr id="246" name="Google Shape;246;p32"/>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47" name="Google Shape;247;p32"/>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2_1_2_1">
    <p:spTree>
      <p:nvGrpSpPr>
        <p:cNvPr id="248" name="Shape 248"/>
        <p:cNvGrpSpPr/>
        <p:nvPr/>
      </p:nvGrpSpPr>
      <p:grpSpPr>
        <a:xfrm>
          <a:off x="0" y="0"/>
          <a:ext cx="0" cy="0"/>
          <a:chOff x="0" y="0"/>
          <a:chExt cx="0" cy="0"/>
        </a:xfrm>
      </p:grpSpPr>
      <p:cxnSp>
        <p:nvCxnSpPr>
          <p:cNvPr id="249" name="Google Shape;249;p33"/>
          <p:cNvCxnSpPr/>
          <p:nvPr/>
        </p:nvCxnSpPr>
        <p:spPr>
          <a:xfrm>
            <a:off x="342977" y="4568993"/>
            <a:ext cx="8471100" cy="0"/>
          </a:xfrm>
          <a:prstGeom prst="straightConnector1">
            <a:avLst/>
          </a:prstGeom>
          <a:noFill/>
          <a:ln cap="flat" cmpd="sng" w="9525">
            <a:solidFill>
              <a:schemeClr val="dk1"/>
            </a:solidFill>
            <a:prstDash val="solid"/>
            <a:round/>
            <a:headEnd len="med" w="med" type="none"/>
            <a:tailEnd len="med" w="med" type="none"/>
          </a:ln>
        </p:spPr>
      </p:cxnSp>
      <p:cxnSp>
        <p:nvCxnSpPr>
          <p:cNvPr id="250" name="Google Shape;250;p33"/>
          <p:cNvCxnSpPr/>
          <p:nvPr/>
        </p:nvCxnSpPr>
        <p:spPr>
          <a:xfrm>
            <a:off x="342977" y="460693"/>
            <a:ext cx="8471100" cy="0"/>
          </a:xfrm>
          <a:prstGeom prst="straightConnector1">
            <a:avLst/>
          </a:prstGeom>
          <a:noFill/>
          <a:ln cap="flat" cmpd="sng" w="9525">
            <a:solidFill>
              <a:schemeClr val="dk1"/>
            </a:solidFill>
            <a:prstDash val="solid"/>
            <a:round/>
            <a:headEnd len="med" w="med" type="none"/>
            <a:tailEnd len="med" w="med" type="none"/>
          </a:ln>
        </p:spPr>
      </p:cxnSp>
      <p:sp>
        <p:nvSpPr>
          <p:cNvPr id="251" name="Google Shape;251;p33"/>
          <p:cNvSpPr/>
          <p:nvPr>
            <p:ph idx="2" type="pic"/>
          </p:nvPr>
        </p:nvSpPr>
        <p:spPr>
          <a:xfrm>
            <a:off x="457200" y="588788"/>
            <a:ext cx="8229600" cy="3835800"/>
          </a:xfrm>
          <a:prstGeom prst="rect">
            <a:avLst/>
          </a:prstGeom>
          <a:noFill/>
          <a:ln>
            <a:noFill/>
          </a:ln>
        </p:spPr>
      </p:sp>
      <p:sp>
        <p:nvSpPr>
          <p:cNvPr id="252" name="Google Shape;252;p33"/>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53" name="Google Shape;253;p33"/>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2_1_2_1_1">
    <p:spTree>
      <p:nvGrpSpPr>
        <p:cNvPr id="254" name="Shape 254"/>
        <p:cNvGrpSpPr/>
        <p:nvPr/>
      </p:nvGrpSpPr>
      <p:grpSpPr>
        <a:xfrm>
          <a:off x="0" y="0"/>
          <a:ext cx="0" cy="0"/>
          <a:chOff x="0" y="0"/>
          <a:chExt cx="0" cy="0"/>
        </a:xfrm>
      </p:grpSpPr>
      <p:sp>
        <p:nvSpPr>
          <p:cNvPr id="255" name="Google Shape;255;p34"/>
          <p:cNvSpPr/>
          <p:nvPr/>
        </p:nvSpPr>
        <p:spPr>
          <a:xfrm>
            <a:off x="342900" y="1834500"/>
            <a:ext cx="2778300" cy="2734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BM Plex Sans Light"/>
              <a:ea typeface="IBM Plex Sans Light"/>
              <a:cs typeface="IBM Plex Sans Light"/>
              <a:sym typeface="IBM Plex Sans Light"/>
            </a:endParaRPr>
          </a:p>
        </p:txBody>
      </p:sp>
      <p:sp>
        <p:nvSpPr>
          <p:cNvPr id="256" name="Google Shape;256;p34"/>
          <p:cNvSpPr/>
          <p:nvPr/>
        </p:nvSpPr>
        <p:spPr>
          <a:xfrm>
            <a:off x="2045193" y="1513259"/>
            <a:ext cx="2393400" cy="2583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BM Plex Sans Light"/>
              <a:ea typeface="IBM Plex Sans Light"/>
              <a:cs typeface="IBM Plex Sans Light"/>
              <a:sym typeface="IBM Plex Sans Light"/>
            </a:endParaRPr>
          </a:p>
        </p:txBody>
      </p:sp>
      <p:sp>
        <p:nvSpPr>
          <p:cNvPr id="257" name="Google Shape;257;p34"/>
          <p:cNvSpPr/>
          <p:nvPr/>
        </p:nvSpPr>
        <p:spPr>
          <a:xfrm>
            <a:off x="4171372" y="1976202"/>
            <a:ext cx="2393400" cy="2592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BM Plex Sans Light"/>
              <a:ea typeface="IBM Plex Sans Light"/>
              <a:cs typeface="IBM Plex Sans Light"/>
              <a:sym typeface="IBM Plex Sans Light"/>
            </a:endParaRPr>
          </a:p>
        </p:txBody>
      </p:sp>
      <p:sp>
        <p:nvSpPr>
          <p:cNvPr id="258" name="Google Shape;258;p34"/>
          <p:cNvSpPr txBox="1"/>
          <p:nvPr>
            <p:ph type="title"/>
          </p:nvPr>
        </p:nvSpPr>
        <p:spPr>
          <a:xfrm>
            <a:off x="342900" y="457200"/>
            <a:ext cx="8458200" cy="774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59" name="Google Shape;259;p34"/>
          <p:cNvSpPr/>
          <p:nvPr/>
        </p:nvSpPr>
        <p:spPr>
          <a:xfrm>
            <a:off x="4712400" y="1513255"/>
            <a:ext cx="4092900" cy="170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BM Plex Sans Light"/>
              <a:ea typeface="IBM Plex Sans Light"/>
              <a:cs typeface="IBM Plex Sans Light"/>
              <a:sym typeface="IBM Plex Sans Light"/>
            </a:endParaRPr>
          </a:p>
        </p:txBody>
      </p:sp>
      <p:sp>
        <p:nvSpPr>
          <p:cNvPr id="260" name="Google Shape;260;p34"/>
          <p:cNvSpPr/>
          <p:nvPr>
            <p:ph idx="2" type="pic"/>
          </p:nvPr>
        </p:nvSpPr>
        <p:spPr>
          <a:xfrm>
            <a:off x="457200" y="1245883"/>
            <a:ext cx="1490700" cy="957300"/>
          </a:xfrm>
          <a:prstGeom prst="rect">
            <a:avLst/>
          </a:prstGeom>
          <a:noFill/>
          <a:ln>
            <a:noFill/>
          </a:ln>
        </p:spPr>
      </p:sp>
      <p:sp>
        <p:nvSpPr>
          <p:cNvPr id="261" name="Google Shape;261;p34"/>
          <p:cNvSpPr/>
          <p:nvPr>
            <p:ph idx="3" type="pic"/>
          </p:nvPr>
        </p:nvSpPr>
        <p:spPr>
          <a:xfrm>
            <a:off x="457200" y="2354103"/>
            <a:ext cx="1934700" cy="2044200"/>
          </a:xfrm>
          <a:prstGeom prst="rect">
            <a:avLst/>
          </a:prstGeom>
          <a:noFill/>
          <a:ln>
            <a:noFill/>
          </a:ln>
        </p:spPr>
      </p:sp>
      <p:sp>
        <p:nvSpPr>
          <p:cNvPr id="262" name="Google Shape;262;p34"/>
          <p:cNvSpPr/>
          <p:nvPr>
            <p:ph idx="4" type="pic"/>
          </p:nvPr>
        </p:nvSpPr>
        <p:spPr>
          <a:xfrm>
            <a:off x="2526950" y="1640193"/>
            <a:ext cx="1785300" cy="1835100"/>
          </a:xfrm>
          <a:prstGeom prst="rect">
            <a:avLst/>
          </a:prstGeom>
          <a:noFill/>
          <a:ln>
            <a:noFill/>
          </a:ln>
        </p:spPr>
      </p:sp>
      <p:sp>
        <p:nvSpPr>
          <p:cNvPr id="263" name="Google Shape;263;p34"/>
          <p:cNvSpPr/>
          <p:nvPr>
            <p:ph idx="5" type="pic"/>
          </p:nvPr>
        </p:nvSpPr>
        <p:spPr>
          <a:xfrm>
            <a:off x="3284627" y="3602162"/>
            <a:ext cx="1299000" cy="1084200"/>
          </a:xfrm>
          <a:prstGeom prst="rect">
            <a:avLst/>
          </a:prstGeom>
          <a:noFill/>
          <a:ln>
            <a:noFill/>
          </a:ln>
        </p:spPr>
      </p:sp>
      <p:sp>
        <p:nvSpPr>
          <p:cNvPr id="264" name="Google Shape;264;p34"/>
          <p:cNvSpPr/>
          <p:nvPr>
            <p:ph idx="6" type="pic"/>
          </p:nvPr>
        </p:nvSpPr>
        <p:spPr>
          <a:xfrm>
            <a:off x="4583875" y="1245829"/>
            <a:ext cx="1716600" cy="2356200"/>
          </a:xfrm>
          <a:prstGeom prst="rect">
            <a:avLst/>
          </a:prstGeom>
          <a:noFill/>
          <a:ln>
            <a:noFill/>
          </a:ln>
        </p:spPr>
      </p:sp>
      <p:sp>
        <p:nvSpPr>
          <p:cNvPr id="265" name="Google Shape;265;p34"/>
          <p:cNvSpPr/>
          <p:nvPr>
            <p:ph idx="7" type="pic"/>
          </p:nvPr>
        </p:nvSpPr>
        <p:spPr>
          <a:xfrm>
            <a:off x="4718575" y="3753392"/>
            <a:ext cx="1299000" cy="644400"/>
          </a:xfrm>
          <a:prstGeom prst="rect">
            <a:avLst/>
          </a:prstGeom>
          <a:noFill/>
          <a:ln>
            <a:noFill/>
          </a:ln>
        </p:spPr>
      </p:sp>
      <p:sp>
        <p:nvSpPr>
          <p:cNvPr id="266" name="Google Shape;266;p34"/>
          <p:cNvSpPr/>
          <p:nvPr>
            <p:ph idx="8" type="pic"/>
          </p:nvPr>
        </p:nvSpPr>
        <p:spPr>
          <a:xfrm>
            <a:off x="6445550" y="2341822"/>
            <a:ext cx="2241300" cy="2344200"/>
          </a:xfrm>
          <a:prstGeom prst="rect">
            <a:avLst/>
          </a:prstGeom>
          <a:noFill/>
          <a:ln>
            <a:noFill/>
          </a:ln>
        </p:spPr>
      </p:sp>
      <p:sp>
        <p:nvSpPr>
          <p:cNvPr id="267" name="Google Shape;267;p34"/>
          <p:cNvSpPr/>
          <p:nvPr>
            <p:ph idx="9" type="pic"/>
          </p:nvPr>
        </p:nvSpPr>
        <p:spPr>
          <a:xfrm>
            <a:off x="7387850" y="1231200"/>
            <a:ext cx="1299000" cy="957300"/>
          </a:xfrm>
          <a:prstGeom prst="rect">
            <a:avLst/>
          </a:prstGeom>
          <a:noFill/>
          <a:ln>
            <a:noFill/>
          </a:ln>
        </p:spPr>
      </p:sp>
      <p:sp>
        <p:nvSpPr>
          <p:cNvPr id="268" name="Google Shape;268;p34"/>
          <p:cNvSpPr/>
          <p:nvPr>
            <p:ph idx="13" type="pic"/>
          </p:nvPr>
        </p:nvSpPr>
        <p:spPr>
          <a:xfrm>
            <a:off x="6445750" y="1632987"/>
            <a:ext cx="805500" cy="555900"/>
          </a:xfrm>
          <a:prstGeom prst="rect">
            <a:avLst/>
          </a:prstGeom>
          <a:noFill/>
          <a:ln>
            <a:noFill/>
          </a:ln>
        </p:spPr>
      </p:sp>
      <p:sp>
        <p:nvSpPr>
          <p:cNvPr id="269" name="Google Shape;269;p34"/>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70" name="Google Shape;270;p34"/>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extLst>
    <p:ext uri="{DCECCB84-F9BA-43D5-87BE-67443E8EF086}">
      <p15:sldGuideLst>
        <p15:guide id="1" orient="horz" pos="2952">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text and two images">
  <p:cSld name="CUSTOM_2_1_1">
    <p:spTree>
      <p:nvGrpSpPr>
        <p:cNvPr id="271" name="Shape 271"/>
        <p:cNvGrpSpPr/>
        <p:nvPr/>
      </p:nvGrpSpPr>
      <p:grpSpPr>
        <a:xfrm>
          <a:off x="0" y="0"/>
          <a:ext cx="0" cy="0"/>
          <a:chOff x="0" y="0"/>
          <a:chExt cx="0" cy="0"/>
        </a:xfrm>
      </p:grpSpPr>
      <p:sp>
        <p:nvSpPr>
          <p:cNvPr id="272" name="Google Shape;272;p35"/>
          <p:cNvSpPr txBox="1"/>
          <p:nvPr>
            <p:ph idx="1" type="body"/>
          </p:nvPr>
        </p:nvSpPr>
        <p:spPr>
          <a:xfrm>
            <a:off x="5969400" y="771725"/>
            <a:ext cx="2133900" cy="708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500"/>
              </a:spcBef>
              <a:spcAft>
                <a:spcPts val="0"/>
              </a:spcAft>
              <a:buSzPts val="800"/>
              <a:buChar char="○"/>
              <a:defRPr sz="800"/>
            </a:lvl2pPr>
            <a:lvl3pPr indent="-279400" lvl="2" marL="1371600">
              <a:spcBef>
                <a:spcPts val="500"/>
              </a:spcBef>
              <a:spcAft>
                <a:spcPts val="0"/>
              </a:spcAft>
              <a:buSzPts val="800"/>
              <a:buChar char="■"/>
              <a:defRPr sz="800"/>
            </a:lvl3pPr>
            <a:lvl4pPr indent="-279400" lvl="3" marL="1828800">
              <a:spcBef>
                <a:spcPts val="500"/>
              </a:spcBef>
              <a:spcAft>
                <a:spcPts val="0"/>
              </a:spcAft>
              <a:buSzPts val="800"/>
              <a:buChar char="●"/>
              <a:defRPr sz="800"/>
            </a:lvl4pPr>
            <a:lvl5pPr indent="-279400" lvl="4" marL="2286000">
              <a:spcBef>
                <a:spcPts val="500"/>
              </a:spcBef>
              <a:spcAft>
                <a:spcPts val="0"/>
              </a:spcAft>
              <a:buSzPts val="800"/>
              <a:buChar char="○"/>
              <a:defRPr sz="800"/>
            </a:lvl5pPr>
            <a:lvl6pPr indent="-279400" lvl="5" marL="2743200">
              <a:spcBef>
                <a:spcPts val="500"/>
              </a:spcBef>
              <a:spcAft>
                <a:spcPts val="0"/>
              </a:spcAft>
              <a:buSzPts val="800"/>
              <a:buChar char="■"/>
              <a:defRPr sz="800"/>
            </a:lvl6pPr>
            <a:lvl7pPr indent="-279400" lvl="6" marL="3200400">
              <a:spcBef>
                <a:spcPts val="500"/>
              </a:spcBef>
              <a:spcAft>
                <a:spcPts val="0"/>
              </a:spcAft>
              <a:buSzPts val="800"/>
              <a:buChar char="●"/>
              <a:defRPr sz="800"/>
            </a:lvl7pPr>
            <a:lvl8pPr indent="-279400" lvl="7" marL="3657600">
              <a:spcBef>
                <a:spcPts val="500"/>
              </a:spcBef>
              <a:spcAft>
                <a:spcPts val="0"/>
              </a:spcAft>
              <a:buSzPts val="800"/>
              <a:buChar char="○"/>
              <a:defRPr sz="800"/>
            </a:lvl8pPr>
            <a:lvl9pPr indent="-279400" lvl="8" marL="4114800">
              <a:spcBef>
                <a:spcPts val="500"/>
              </a:spcBef>
              <a:spcAft>
                <a:spcPts val="500"/>
              </a:spcAft>
              <a:buSzPts val="800"/>
              <a:buChar char="■"/>
              <a:defRPr sz="800"/>
            </a:lvl9pPr>
          </a:lstStyle>
          <a:p/>
        </p:txBody>
      </p:sp>
      <p:sp>
        <p:nvSpPr>
          <p:cNvPr id="273" name="Google Shape;273;p35"/>
          <p:cNvSpPr/>
          <p:nvPr>
            <p:ph idx="2" type="pic"/>
          </p:nvPr>
        </p:nvSpPr>
        <p:spPr>
          <a:xfrm>
            <a:off x="457200" y="1625175"/>
            <a:ext cx="5345400" cy="2799300"/>
          </a:xfrm>
          <a:prstGeom prst="rect">
            <a:avLst/>
          </a:prstGeom>
          <a:noFill/>
          <a:ln>
            <a:noFill/>
          </a:ln>
        </p:spPr>
      </p:sp>
      <p:sp>
        <p:nvSpPr>
          <p:cNvPr id="274" name="Google Shape;274;p35"/>
          <p:cNvSpPr/>
          <p:nvPr>
            <p:ph idx="3" type="pic"/>
          </p:nvPr>
        </p:nvSpPr>
        <p:spPr>
          <a:xfrm>
            <a:off x="5943600" y="1635225"/>
            <a:ext cx="2743200" cy="2799300"/>
          </a:xfrm>
          <a:prstGeom prst="rect">
            <a:avLst/>
          </a:prstGeom>
          <a:noFill/>
          <a:ln>
            <a:noFill/>
          </a:ln>
        </p:spPr>
      </p:sp>
      <p:sp>
        <p:nvSpPr>
          <p:cNvPr id="275" name="Google Shape;275;p35"/>
          <p:cNvSpPr txBox="1"/>
          <p:nvPr>
            <p:ph idx="4" type="subTitle"/>
          </p:nvPr>
        </p:nvSpPr>
        <p:spPr>
          <a:xfrm>
            <a:off x="645275" y="479984"/>
            <a:ext cx="24150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276" name="Google Shape;276;p35"/>
          <p:cNvSpPr txBox="1"/>
          <p:nvPr>
            <p:ph idx="5" type="subTitle"/>
          </p:nvPr>
        </p:nvSpPr>
        <p:spPr>
          <a:xfrm>
            <a:off x="3515675" y="479984"/>
            <a:ext cx="24150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277" name="Google Shape;277;p35"/>
          <p:cNvSpPr txBox="1"/>
          <p:nvPr>
            <p:ph idx="6" type="subTitle"/>
          </p:nvPr>
        </p:nvSpPr>
        <p:spPr>
          <a:xfrm>
            <a:off x="6386075" y="479984"/>
            <a:ext cx="24150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278" name="Google Shape;278;p35"/>
          <p:cNvSpPr txBox="1"/>
          <p:nvPr>
            <p:ph idx="7" type="body"/>
          </p:nvPr>
        </p:nvSpPr>
        <p:spPr>
          <a:xfrm>
            <a:off x="3156150" y="771725"/>
            <a:ext cx="2133900" cy="708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500"/>
              </a:spcBef>
              <a:spcAft>
                <a:spcPts val="0"/>
              </a:spcAft>
              <a:buSzPts val="800"/>
              <a:buChar char="○"/>
              <a:defRPr sz="800"/>
            </a:lvl2pPr>
            <a:lvl3pPr indent="-279400" lvl="2" marL="1371600">
              <a:spcBef>
                <a:spcPts val="500"/>
              </a:spcBef>
              <a:spcAft>
                <a:spcPts val="0"/>
              </a:spcAft>
              <a:buSzPts val="800"/>
              <a:buChar char="■"/>
              <a:defRPr sz="800"/>
            </a:lvl3pPr>
            <a:lvl4pPr indent="-279400" lvl="3" marL="1828800">
              <a:spcBef>
                <a:spcPts val="500"/>
              </a:spcBef>
              <a:spcAft>
                <a:spcPts val="0"/>
              </a:spcAft>
              <a:buSzPts val="800"/>
              <a:buChar char="●"/>
              <a:defRPr sz="800"/>
            </a:lvl4pPr>
            <a:lvl5pPr indent="-279400" lvl="4" marL="2286000">
              <a:spcBef>
                <a:spcPts val="500"/>
              </a:spcBef>
              <a:spcAft>
                <a:spcPts val="0"/>
              </a:spcAft>
              <a:buSzPts val="800"/>
              <a:buChar char="○"/>
              <a:defRPr sz="800"/>
            </a:lvl5pPr>
            <a:lvl6pPr indent="-279400" lvl="5" marL="2743200">
              <a:spcBef>
                <a:spcPts val="500"/>
              </a:spcBef>
              <a:spcAft>
                <a:spcPts val="0"/>
              </a:spcAft>
              <a:buSzPts val="800"/>
              <a:buChar char="■"/>
              <a:defRPr sz="800"/>
            </a:lvl6pPr>
            <a:lvl7pPr indent="-279400" lvl="6" marL="3200400">
              <a:spcBef>
                <a:spcPts val="500"/>
              </a:spcBef>
              <a:spcAft>
                <a:spcPts val="0"/>
              </a:spcAft>
              <a:buSzPts val="800"/>
              <a:buChar char="●"/>
              <a:defRPr sz="800"/>
            </a:lvl7pPr>
            <a:lvl8pPr indent="-279400" lvl="7" marL="3657600">
              <a:spcBef>
                <a:spcPts val="500"/>
              </a:spcBef>
              <a:spcAft>
                <a:spcPts val="0"/>
              </a:spcAft>
              <a:buSzPts val="800"/>
              <a:buChar char="○"/>
              <a:defRPr sz="800"/>
            </a:lvl8pPr>
            <a:lvl9pPr indent="-279400" lvl="8" marL="4114800">
              <a:spcBef>
                <a:spcPts val="500"/>
              </a:spcBef>
              <a:spcAft>
                <a:spcPts val="500"/>
              </a:spcAft>
              <a:buSzPts val="800"/>
              <a:buChar char="■"/>
              <a:defRPr sz="800"/>
            </a:lvl9pPr>
          </a:lstStyle>
          <a:p/>
        </p:txBody>
      </p:sp>
      <p:sp>
        <p:nvSpPr>
          <p:cNvPr id="279" name="Google Shape;279;p35"/>
          <p:cNvSpPr txBox="1"/>
          <p:nvPr>
            <p:ph idx="8" type="body"/>
          </p:nvPr>
        </p:nvSpPr>
        <p:spPr>
          <a:xfrm>
            <a:off x="342975" y="771725"/>
            <a:ext cx="2133900" cy="708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500"/>
              </a:spcBef>
              <a:spcAft>
                <a:spcPts val="0"/>
              </a:spcAft>
              <a:buSzPts val="800"/>
              <a:buChar char="○"/>
              <a:defRPr sz="800"/>
            </a:lvl2pPr>
            <a:lvl3pPr indent="-279400" lvl="2" marL="1371600">
              <a:spcBef>
                <a:spcPts val="500"/>
              </a:spcBef>
              <a:spcAft>
                <a:spcPts val="0"/>
              </a:spcAft>
              <a:buSzPts val="800"/>
              <a:buChar char="■"/>
              <a:defRPr sz="800"/>
            </a:lvl3pPr>
            <a:lvl4pPr indent="-279400" lvl="3" marL="1828800">
              <a:spcBef>
                <a:spcPts val="500"/>
              </a:spcBef>
              <a:spcAft>
                <a:spcPts val="0"/>
              </a:spcAft>
              <a:buSzPts val="800"/>
              <a:buChar char="●"/>
              <a:defRPr sz="800"/>
            </a:lvl4pPr>
            <a:lvl5pPr indent="-279400" lvl="4" marL="2286000">
              <a:spcBef>
                <a:spcPts val="500"/>
              </a:spcBef>
              <a:spcAft>
                <a:spcPts val="0"/>
              </a:spcAft>
              <a:buSzPts val="800"/>
              <a:buChar char="○"/>
              <a:defRPr sz="800"/>
            </a:lvl5pPr>
            <a:lvl6pPr indent="-279400" lvl="5" marL="2743200">
              <a:spcBef>
                <a:spcPts val="500"/>
              </a:spcBef>
              <a:spcAft>
                <a:spcPts val="0"/>
              </a:spcAft>
              <a:buSzPts val="800"/>
              <a:buChar char="■"/>
              <a:defRPr sz="800"/>
            </a:lvl6pPr>
            <a:lvl7pPr indent="-279400" lvl="6" marL="3200400">
              <a:spcBef>
                <a:spcPts val="500"/>
              </a:spcBef>
              <a:spcAft>
                <a:spcPts val="0"/>
              </a:spcAft>
              <a:buSzPts val="800"/>
              <a:buChar char="●"/>
              <a:defRPr sz="800"/>
            </a:lvl7pPr>
            <a:lvl8pPr indent="-279400" lvl="7" marL="3657600">
              <a:spcBef>
                <a:spcPts val="500"/>
              </a:spcBef>
              <a:spcAft>
                <a:spcPts val="0"/>
              </a:spcAft>
              <a:buSzPts val="800"/>
              <a:buChar char="○"/>
              <a:defRPr sz="800"/>
            </a:lvl8pPr>
            <a:lvl9pPr indent="-279400" lvl="8" marL="4114800">
              <a:spcBef>
                <a:spcPts val="500"/>
              </a:spcBef>
              <a:spcAft>
                <a:spcPts val="500"/>
              </a:spcAft>
              <a:buSzPts val="800"/>
              <a:buChar char="■"/>
              <a:defRPr sz="800"/>
            </a:lvl9pPr>
          </a:lstStyle>
          <a:p/>
        </p:txBody>
      </p:sp>
      <p:sp>
        <p:nvSpPr>
          <p:cNvPr id="280" name="Google Shape;280;p35"/>
          <p:cNvSpPr txBox="1"/>
          <p:nvPr>
            <p:ph idx="9" type="subTitle"/>
          </p:nvPr>
        </p:nvSpPr>
        <p:spPr>
          <a:xfrm>
            <a:off x="342900" y="4799170"/>
            <a:ext cx="4239900" cy="273900"/>
          </a:xfrm>
          <a:prstGeom prst="rect">
            <a:avLst/>
          </a:prstGeom>
        </p:spPr>
        <p:txBody>
          <a:bodyPr anchorCtr="0" anchor="ctr" bIns="91425" lIns="137150" spcFirstLastPara="1" rIns="91425" wrap="square" tIns="91425">
            <a:noAutofit/>
          </a:bodyPr>
          <a:lstStyle>
            <a:lvl1pPr lvl="0">
              <a:spcBef>
                <a:spcPts val="0"/>
              </a:spcBef>
              <a:spcAft>
                <a:spcPts val="0"/>
              </a:spcAft>
              <a:buSzPts val="800"/>
              <a:buFont typeface="IBM Plex Mono Light"/>
              <a:buNone/>
              <a:defRPr sz="800">
                <a:latin typeface="IBM Plex Mono Light"/>
                <a:ea typeface="IBM Plex Mono Light"/>
                <a:cs typeface="IBM Plex Mono Light"/>
                <a:sym typeface="IBM Plex Mono Light"/>
              </a:defRPr>
            </a:lvl1pPr>
            <a:lvl2pPr lvl="1">
              <a:spcBef>
                <a:spcPts val="400"/>
              </a:spcBef>
              <a:spcAft>
                <a:spcPts val="0"/>
              </a:spcAft>
              <a:buSzPts val="800"/>
              <a:buFont typeface="IBM Plex Mono Light"/>
              <a:buNone/>
              <a:defRPr sz="800">
                <a:latin typeface="IBM Plex Mono Light"/>
                <a:ea typeface="IBM Plex Mono Light"/>
                <a:cs typeface="IBM Plex Mono Light"/>
                <a:sym typeface="IBM Plex Mono Light"/>
              </a:defRPr>
            </a:lvl2pPr>
            <a:lvl3pPr lvl="2">
              <a:spcBef>
                <a:spcPts val="400"/>
              </a:spcBef>
              <a:spcAft>
                <a:spcPts val="0"/>
              </a:spcAft>
              <a:buSzPts val="800"/>
              <a:buFont typeface="IBM Plex Mono Light"/>
              <a:buNone/>
              <a:defRPr sz="800">
                <a:latin typeface="IBM Plex Mono Light"/>
                <a:ea typeface="IBM Plex Mono Light"/>
                <a:cs typeface="IBM Plex Mono Light"/>
                <a:sym typeface="IBM Plex Mono Light"/>
              </a:defRPr>
            </a:lvl3pPr>
            <a:lvl4pPr lvl="3">
              <a:spcBef>
                <a:spcPts val="400"/>
              </a:spcBef>
              <a:spcAft>
                <a:spcPts val="0"/>
              </a:spcAft>
              <a:buSzPts val="800"/>
              <a:buFont typeface="IBM Plex Mono Light"/>
              <a:buNone/>
              <a:defRPr sz="800">
                <a:latin typeface="IBM Plex Mono Light"/>
                <a:ea typeface="IBM Plex Mono Light"/>
                <a:cs typeface="IBM Plex Mono Light"/>
                <a:sym typeface="IBM Plex Mono Light"/>
              </a:defRPr>
            </a:lvl4pPr>
            <a:lvl5pPr lvl="4">
              <a:spcBef>
                <a:spcPts val="400"/>
              </a:spcBef>
              <a:spcAft>
                <a:spcPts val="0"/>
              </a:spcAft>
              <a:buSzPts val="800"/>
              <a:buFont typeface="IBM Plex Mono Light"/>
              <a:buNone/>
              <a:defRPr sz="800">
                <a:latin typeface="IBM Plex Mono Light"/>
                <a:ea typeface="IBM Plex Mono Light"/>
                <a:cs typeface="IBM Plex Mono Light"/>
                <a:sym typeface="IBM Plex Mono Light"/>
              </a:defRPr>
            </a:lvl5pPr>
            <a:lvl6pPr lvl="5">
              <a:spcBef>
                <a:spcPts val="400"/>
              </a:spcBef>
              <a:spcAft>
                <a:spcPts val="0"/>
              </a:spcAft>
              <a:buSzPts val="800"/>
              <a:buFont typeface="IBM Plex Mono Light"/>
              <a:buNone/>
              <a:defRPr sz="800">
                <a:latin typeface="IBM Plex Mono Light"/>
                <a:ea typeface="IBM Plex Mono Light"/>
                <a:cs typeface="IBM Plex Mono Light"/>
                <a:sym typeface="IBM Plex Mono Light"/>
              </a:defRPr>
            </a:lvl6pPr>
            <a:lvl7pPr lvl="6">
              <a:spcBef>
                <a:spcPts val="400"/>
              </a:spcBef>
              <a:spcAft>
                <a:spcPts val="0"/>
              </a:spcAft>
              <a:buSzPts val="800"/>
              <a:buFont typeface="IBM Plex Mono Light"/>
              <a:buNone/>
              <a:defRPr sz="800">
                <a:latin typeface="IBM Plex Mono Light"/>
                <a:ea typeface="IBM Plex Mono Light"/>
                <a:cs typeface="IBM Plex Mono Light"/>
                <a:sym typeface="IBM Plex Mono Light"/>
              </a:defRPr>
            </a:lvl7pPr>
            <a:lvl8pPr lvl="7">
              <a:spcBef>
                <a:spcPts val="400"/>
              </a:spcBef>
              <a:spcAft>
                <a:spcPts val="0"/>
              </a:spcAft>
              <a:buSzPts val="800"/>
              <a:buFont typeface="IBM Plex Mono Light"/>
              <a:buNone/>
              <a:defRPr sz="800">
                <a:latin typeface="IBM Plex Mono Light"/>
                <a:ea typeface="IBM Plex Mono Light"/>
                <a:cs typeface="IBM Plex Mono Light"/>
                <a:sym typeface="IBM Plex Mono Light"/>
              </a:defRPr>
            </a:lvl8pPr>
            <a:lvl9pPr lvl="8">
              <a:spcBef>
                <a:spcPts val="400"/>
              </a:spcBef>
              <a:spcAft>
                <a:spcPts val="400"/>
              </a:spcAft>
              <a:buSzPts val="800"/>
              <a:buFont typeface="IBM Plex Mono Light"/>
              <a:buNone/>
              <a:defRPr sz="800">
                <a:latin typeface="IBM Plex Mono Light"/>
                <a:ea typeface="IBM Plex Mono Light"/>
                <a:cs typeface="IBM Plex Mono Light"/>
                <a:sym typeface="IBM Plex Mono Light"/>
              </a:defRPr>
            </a:lvl9pPr>
          </a:lstStyle>
          <a:p/>
        </p:txBody>
      </p:sp>
      <p:sp>
        <p:nvSpPr>
          <p:cNvPr id="281" name="Google Shape;281;p35"/>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82" name="Google Shape;282;p35"/>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2_1_1_1">
    <p:spTree>
      <p:nvGrpSpPr>
        <p:cNvPr id="283" name="Shape 283"/>
        <p:cNvGrpSpPr/>
        <p:nvPr/>
      </p:nvGrpSpPr>
      <p:grpSpPr>
        <a:xfrm>
          <a:off x="0" y="0"/>
          <a:ext cx="0" cy="0"/>
          <a:chOff x="0" y="0"/>
          <a:chExt cx="0" cy="0"/>
        </a:xfrm>
      </p:grpSpPr>
      <p:sp>
        <p:nvSpPr>
          <p:cNvPr id="284" name="Google Shape;284;p36"/>
          <p:cNvSpPr txBox="1"/>
          <p:nvPr>
            <p:ph idx="1" type="body"/>
          </p:nvPr>
        </p:nvSpPr>
        <p:spPr>
          <a:xfrm>
            <a:off x="6083625" y="3343625"/>
            <a:ext cx="2717400" cy="1062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285" name="Google Shape;285;p36"/>
          <p:cNvSpPr txBox="1"/>
          <p:nvPr>
            <p:ph type="title"/>
          </p:nvPr>
        </p:nvSpPr>
        <p:spPr>
          <a:xfrm>
            <a:off x="342900" y="452925"/>
            <a:ext cx="8458200" cy="7089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cxnSp>
        <p:nvCxnSpPr>
          <p:cNvPr id="286" name="Google Shape;286;p36"/>
          <p:cNvCxnSpPr/>
          <p:nvPr/>
        </p:nvCxnSpPr>
        <p:spPr>
          <a:xfrm>
            <a:off x="342977" y="4568993"/>
            <a:ext cx="8471100" cy="0"/>
          </a:xfrm>
          <a:prstGeom prst="straightConnector1">
            <a:avLst/>
          </a:prstGeom>
          <a:noFill/>
          <a:ln cap="flat" cmpd="sng" w="9525">
            <a:solidFill>
              <a:schemeClr val="dk1"/>
            </a:solidFill>
            <a:prstDash val="solid"/>
            <a:round/>
            <a:headEnd len="med" w="med" type="none"/>
            <a:tailEnd len="med" w="med" type="none"/>
          </a:ln>
        </p:spPr>
      </p:cxnSp>
      <p:cxnSp>
        <p:nvCxnSpPr>
          <p:cNvPr id="287" name="Google Shape;287;p36"/>
          <p:cNvCxnSpPr/>
          <p:nvPr/>
        </p:nvCxnSpPr>
        <p:spPr>
          <a:xfrm>
            <a:off x="342977" y="1266068"/>
            <a:ext cx="8471100" cy="0"/>
          </a:xfrm>
          <a:prstGeom prst="straightConnector1">
            <a:avLst/>
          </a:prstGeom>
          <a:noFill/>
          <a:ln cap="flat" cmpd="sng" w="9525">
            <a:solidFill>
              <a:schemeClr val="dk1"/>
            </a:solidFill>
            <a:prstDash val="solid"/>
            <a:round/>
            <a:headEnd len="med" w="med" type="none"/>
            <a:tailEnd len="med" w="med" type="none"/>
          </a:ln>
        </p:spPr>
      </p:cxnSp>
      <p:sp>
        <p:nvSpPr>
          <p:cNvPr id="288" name="Google Shape;288;p36"/>
          <p:cNvSpPr/>
          <p:nvPr/>
        </p:nvSpPr>
        <p:spPr>
          <a:xfrm>
            <a:off x="453727" y="3020850"/>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9" name="Google Shape;289;p36"/>
          <p:cNvSpPr txBox="1"/>
          <p:nvPr>
            <p:ph idx="2" type="subTitle"/>
          </p:nvPr>
        </p:nvSpPr>
        <p:spPr>
          <a:xfrm>
            <a:off x="645275" y="2925159"/>
            <a:ext cx="24150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290" name="Google Shape;290;p36"/>
          <p:cNvSpPr txBox="1"/>
          <p:nvPr>
            <p:ph idx="3" type="body"/>
          </p:nvPr>
        </p:nvSpPr>
        <p:spPr>
          <a:xfrm>
            <a:off x="342975" y="3343625"/>
            <a:ext cx="2717400" cy="1062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291" name="Google Shape;291;p36"/>
          <p:cNvSpPr/>
          <p:nvPr/>
        </p:nvSpPr>
        <p:spPr>
          <a:xfrm>
            <a:off x="3324052" y="3020850"/>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2" name="Google Shape;292;p36"/>
          <p:cNvSpPr txBox="1"/>
          <p:nvPr>
            <p:ph idx="4" type="subTitle"/>
          </p:nvPr>
        </p:nvSpPr>
        <p:spPr>
          <a:xfrm>
            <a:off x="3515600" y="2925159"/>
            <a:ext cx="24150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293" name="Google Shape;293;p36"/>
          <p:cNvSpPr txBox="1"/>
          <p:nvPr>
            <p:ph idx="5" type="body"/>
          </p:nvPr>
        </p:nvSpPr>
        <p:spPr>
          <a:xfrm>
            <a:off x="3213300" y="3343625"/>
            <a:ext cx="2717400" cy="1062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294" name="Google Shape;294;p36"/>
          <p:cNvSpPr/>
          <p:nvPr/>
        </p:nvSpPr>
        <p:spPr>
          <a:xfrm>
            <a:off x="6194377" y="3020850"/>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5" name="Google Shape;295;p36"/>
          <p:cNvSpPr txBox="1"/>
          <p:nvPr>
            <p:ph idx="6" type="subTitle"/>
          </p:nvPr>
        </p:nvSpPr>
        <p:spPr>
          <a:xfrm>
            <a:off x="6385925" y="2925159"/>
            <a:ext cx="24150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296" name="Google Shape;296;p36"/>
          <p:cNvSpPr/>
          <p:nvPr>
            <p:ph idx="7" type="pic"/>
          </p:nvPr>
        </p:nvSpPr>
        <p:spPr>
          <a:xfrm>
            <a:off x="6194375" y="1494125"/>
            <a:ext cx="2492400" cy="1300800"/>
          </a:xfrm>
          <a:prstGeom prst="rect">
            <a:avLst/>
          </a:prstGeom>
          <a:noFill/>
          <a:ln>
            <a:noFill/>
          </a:ln>
        </p:spPr>
      </p:sp>
      <p:sp>
        <p:nvSpPr>
          <p:cNvPr id="297" name="Google Shape;297;p36"/>
          <p:cNvSpPr/>
          <p:nvPr>
            <p:ph idx="8" type="pic"/>
          </p:nvPr>
        </p:nvSpPr>
        <p:spPr>
          <a:xfrm>
            <a:off x="455475" y="1494125"/>
            <a:ext cx="2492400" cy="1300800"/>
          </a:xfrm>
          <a:prstGeom prst="rect">
            <a:avLst/>
          </a:prstGeom>
          <a:noFill/>
          <a:ln>
            <a:noFill/>
          </a:ln>
        </p:spPr>
      </p:sp>
      <p:sp>
        <p:nvSpPr>
          <p:cNvPr id="298" name="Google Shape;298;p36"/>
          <p:cNvSpPr/>
          <p:nvPr>
            <p:ph idx="9" type="pic"/>
          </p:nvPr>
        </p:nvSpPr>
        <p:spPr>
          <a:xfrm>
            <a:off x="3324925" y="1494125"/>
            <a:ext cx="2492400" cy="1300800"/>
          </a:xfrm>
          <a:prstGeom prst="rect">
            <a:avLst/>
          </a:prstGeom>
          <a:noFill/>
          <a:ln>
            <a:noFill/>
          </a:ln>
        </p:spPr>
      </p:sp>
      <p:sp>
        <p:nvSpPr>
          <p:cNvPr id="299" name="Google Shape;299;p36"/>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300" name="Google Shape;300;p36"/>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2_1_1_1_1">
    <p:spTree>
      <p:nvGrpSpPr>
        <p:cNvPr id="301" name="Shape 301"/>
        <p:cNvGrpSpPr/>
        <p:nvPr/>
      </p:nvGrpSpPr>
      <p:grpSpPr>
        <a:xfrm>
          <a:off x="0" y="0"/>
          <a:ext cx="0" cy="0"/>
          <a:chOff x="0" y="0"/>
          <a:chExt cx="0" cy="0"/>
        </a:xfrm>
      </p:grpSpPr>
      <p:sp>
        <p:nvSpPr>
          <p:cNvPr id="302" name="Google Shape;302;p37"/>
          <p:cNvSpPr txBox="1"/>
          <p:nvPr>
            <p:ph type="title"/>
          </p:nvPr>
        </p:nvSpPr>
        <p:spPr>
          <a:xfrm>
            <a:off x="342900" y="452925"/>
            <a:ext cx="8458200" cy="7089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cxnSp>
        <p:nvCxnSpPr>
          <p:cNvPr id="303" name="Google Shape;303;p37"/>
          <p:cNvCxnSpPr/>
          <p:nvPr/>
        </p:nvCxnSpPr>
        <p:spPr>
          <a:xfrm>
            <a:off x="342977" y="4568993"/>
            <a:ext cx="8471100" cy="0"/>
          </a:xfrm>
          <a:prstGeom prst="straightConnector1">
            <a:avLst/>
          </a:prstGeom>
          <a:noFill/>
          <a:ln cap="flat" cmpd="sng" w="9525">
            <a:solidFill>
              <a:schemeClr val="dk1"/>
            </a:solidFill>
            <a:prstDash val="solid"/>
            <a:round/>
            <a:headEnd len="med" w="med" type="none"/>
            <a:tailEnd len="med" w="med" type="none"/>
          </a:ln>
        </p:spPr>
      </p:cxnSp>
      <p:cxnSp>
        <p:nvCxnSpPr>
          <p:cNvPr id="304" name="Google Shape;304;p37"/>
          <p:cNvCxnSpPr/>
          <p:nvPr/>
        </p:nvCxnSpPr>
        <p:spPr>
          <a:xfrm>
            <a:off x="342977" y="1266068"/>
            <a:ext cx="8471100" cy="0"/>
          </a:xfrm>
          <a:prstGeom prst="straightConnector1">
            <a:avLst/>
          </a:prstGeom>
          <a:noFill/>
          <a:ln cap="flat" cmpd="sng" w="9525">
            <a:solidFill>
              <a:schemeClr val="dk1"/>
            </a:solidFill>
            <a:prstDash val="solid"/>
            <a:round/>
            <a:headEnd len="med" w="med" type="none"/>
            <a:tailEnd len="med" w="med" type="none"/>
          </a:ln>
        </p:spPr>
      </p:cxnSp>
      <p:sp>
        <p:nvSpPr>
          <p:cNvPr id="305" name="Google Shape;305;p37"/>
          <p:cNvSpPr/>
          <p:nvPr>
            <p:ph idx="2" type="pic"/>
          </p:nvPr>
        </p:nvSpPr>
        <p:spPr>
          <a:xfrm>
            <a:off x="455475" y="1494125"/>
            <a:ext cx="3621300" cy="1300800"/>
          </a:xfrm>
          <a:prstGeom prst="rect">
            <a:avLst/>
          </a:prstGeom>
          <a:noFill/>
          <a:ln>
            <a:noFill/>
          </a:ln>
        </p:spPr>
      </p:sp>
      <p:sp>
        <p:nvSpPr>
          <p:cNvPr id="306" name="Google Shape;306;p37"/>
          <p:cNvSpPr/>
          <p:nvPr/>
        </p:nvSpPr>
        <p:spPr>
          <a:xfrm>
            <a:off x="453727" y="3020850"/>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7" name="Google Shape;307;p37"/>
          <p:cNvSpPr txBox="1"/>
          <p:nvPr>
            <p:ph idx="1" type="subTitle"/>
          </p:nvPr>
        </p:nvSpPr>
        <p:spPr>
          <a:xfrm>
            <a:off x="645275" y="2925159"/>
            <a:ext cx="36213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308" name="Google Shape;308;p37"/>
          <p:cNvSpPr txBox="1"/>
          <p:nvPr>
            <p:ph idx="3" type="body"/>
          </p:nvPr>
        </p:nvSpPr>
        <p:spPr>
          <a:xfrm>
            <a:off x="342975" y="3343625"/>
            <a:ext cx="3923700" cy="1062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309" name="Google Shape;309;p37"/>
          <p:cNvSpPr/>
          <p:nvPr/>
        </p:nvSpPr>
        <p:spPr>
          <a:xfrm>
            <a:off x="4689277" y="3020850"/>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0" name="Google Shape;310;p37"/>
          <p:cNvSpPr txBox="1"/>
          <p:nvPr>
            <p:ph idx="4" type="subTitle"/>
          </p:nvPr>
        </p:nvSpPr>
        <p:spPr>
          <a:xfrm>
            <a:off x="5261825" y="2925159"/>
            <a:ext cx="36213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311" name="Google Shape;311;p37"/>
          <p:cNvSpPr txBox="1"/>
          <p:nvPr>
            <p:ph idx="5" type="body"/>
          </p:nvPr>
        </p:nvSpPr>
        <p:spPr>
          <a:xfrm>
            <a:off x="4959525" y="3343625"/>
            <a:ext cx="3923700" cy="1062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312" name="Google Shape;312;p37"/>
          <p:cNvSpPr/>
          <p:nvPr>
            <p:ph idx="6" type="pic"/>
          </p:nvPr>
        </p:nvSpPr>
        <p:spPr>
          <a:xfrm>
            <a:off x="5070275" y="1494125"/>
            <a:ext cx="3621300" cy="1300800"/>
          </a:xfrm>
          <a:prstGeom prst="rect">
            <a:avLst/>
          </a:prstGeom>
          <a:noFill/>
          <a:ln>
            <a:noFill/>
          </a:ln>
        </p:spPr>
      </p:sp>
      <p:sp>
        <p:nvSpPr>
          <p:cNvPr id="313" name="Google Shape;313;p37"/>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314" name="Google Shape;314;p37"/>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text">
  <p:cSld name="CUSTOM_4">
    <p:spTree>
      <p:nvGrpSpPr>
        <p:cNvPr id="315" name="Shape 315"/>
        <p:cNvGrpSpPr/>
        <p:nvPr/>
      </p:nvGrpSpPr>
      <p:grpSpPr>
        <a:xfrm>
          <a:off x="0" y="0"/>
          <a:ext cx="0" cy="0"/>
          <a:chOff x="0" y="0"/>
          <a:chExt cx="0" cy="0"/>
        </a:xfrm>
      </p:grpSpPr>
      <p:sp>
        <p:nvSpPr>
          <p:cNvPr id="316" name="Google Shape;316;p38"/>
          <p:cNvSpPr txBox="1"/>
          <p:nvPr>
            <p:ph idx="1" type="subTitle"/>
          </p:nvPr>
        </p:nvSpPr>
        <p:spPr>
          <a:xfrm>
            <a:off x="342925" y="457200"/>
            <a:ext cx="4068000" cy="2720700"/>
          </a:xfrm>
          <a:prstGeom prst="rect">
            <a:avLst/>
          </a:prstGeom>
        </p:spPr>
        <p:txBody>
          <a:bodyPr anchorCtr="0" anchor="t" bIns="91425" lIns="91425" spcFirstLastPara="1" rIns="91425" wrap="square" tIns="91425">
            <a:noAutofit/>
          </a:bodyPr>
          <a:lstStyle>
            <a:lvl1pPr lvl="0">
              <a:spcBef>
                <a:spcPts val="0"/>
              </a:spcBef>
              <a:spcAft>
                <a:spcPts val="0"/>
              </a:spcAft>
              <a:buSzPts val="2000"/>
              <a:buFont typeface="IBM Plex Sans Light"/>
              <a:buNone/>
              <a:defRPr sz="2000">
                <a:latin typeface="IBM Plex Sans Light"/>
                <a:ea typeface="IBM Plex Sans Light"/>
                <a:cs typeface="IBM Plex Sans Light"/>
                <a:sym typeface="IBM Plex Sans Light"/>
              </a:defRPr>
            </a:lvl1pPr>
            <a:lvl2pPr lvl="1">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2pPr>
            <a:lvl3pPr lvl="2">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3pPr>
            <a:lvl4pPr lvl="3">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4pPr>
            <a:lvl5pPr lvl="4">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5pPr>
            <a:lvl6pPr lvl="5">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6pPr>
            <a:lvl7pPr lvl="6">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7pPr>
            <a:lvl8pPr lvl="7">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8pPr>
            <a:lvl9pPr lvl="8">
              <a:spcBef>
                <a:spcPts val="400"/>
              </a:spcBef>
              <a:spcAft>
                <a:spcPts val="400"/>
              </a:spcAft>
              <a:buSzPts val="2000"/>
              <a:buFont typeface="IBM Plex Sans Light"/>
              <a:buNone/>
              <a:defRPr sz="2000">
                <a:latin typeface="IBM Plex Sans Light"/>
                <a:ea typeface="IBM Plex Sans Light"/>
                <a:cs typeface="IBM Plex Sans Light"/>
                <a:sym typeface="IBM Plex Sans Light"/>
              </a:defRPr>
            </a:lvl9pPr>
          </a:lstStyle>
          <a:p/>
        </p:txBody>
      </p:sp>
      <p:sp>
        <p:nvSpPr>
          <p:cNvPr id="317" name="Google Shape;317;p38"/>
          <p:cNvSpPr txBox="1"/>
          <p:nvPr>
            <p:ph idx="2" type="subTitle"/>
          </p:nvPr>
        </p:nvSpPr>
        <p:spPr>
          <a:xfrm>
            <a:off x="4724500" y="457200"/>
            <a:ext cx="2506500" cy="2720700"/>
          </a:xfrm>
          <a:prstGeom prst="rect">
            <a:avLst/>
          </a:prstGeom>
        </p:spPr>
        <p:txBody>
          <a:bodyPr anchorCtr="0" anchor="t" bIns="91425" lIns="91425" spcFirstLastPara="1" rIns="91425" wrap="square" tIns="91425">
            <a:noAutofit/>
          </a:bodyPr>
          <a:lstStyle>
            <a:lvl1pPr lvl="0">
              <a:spcBef>
                <a:spcPts val="0"/>
              </a:spcBef>
              <a:spcAft>
                <a:spcPts val="0"/>
              </a:spcAft>
              <a:buSzPts val="2000"/>
              <a:buFont typeface="IBM Plex Sans Light"/>
              <a:buNone/>
              <a:defRPr sz="2000">
                <a:latin typeface="IBM Plex Sans Light"/>
                <a:ea typeface="IBM Plex Sans Light"/>
                <a:cs typeface="IBM Plex Sans Light"/>
                <a:sym typeface="IBM Plex Sans Light"/>
              </a:defRPr>
            </a:lvl1pPr>
            <a:lvl2pPr lvl="1">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2pPr>
            <a:lvl3pPr lvl="2">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3pPr>
            <a:lvl4pPr lvl="3">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4pPr>
            <a:lvl5pPr lvl="4">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5pPr>
            <a:lvl6pPr lvl="5">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6pPr>
            <a:lvl7pPr lvl="6">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7pPr>
            <a:lvl8pPr lvl="7">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8pPr>
            <a:lvl9pPr lvl="8">
              <a:spcBef>
                <a:spcPts val="400"/>
              </a:spcBef>
              <a:spcAft>
                <a:spcPts val="400"/>
              </a:spcAft>
              <a:buSzPts val="2000"/>
              <a:buFont typeface="IBM Plex Sans Light"/>
              <a:buNone/>
              <a:defRPr sz="2000">
                <a:latin typeface="IBM Plex Sans Light"/>
                <a:ea typeface="IBM Plex Sans Light"/>
                <a:cs typeface="IBM Plex Sans Light"/>
                <a:sym typeface="IBM Plex Sans Light"/>
              </a:defRPr>
            </a:lvl9pPr>
          </a:lstStyle>
          <a:p/>
        </p:txBody>
      </p:sp>
      <p:sp>
        <p:nvSpPr>
          <p:cNvPr id="318" name="Google Shape;318;p38"/>
          <p:cNvSpPr txBox="1"/>
          <p:nvPr>
            <p:ph idx="3" type="subTitle"/>
          </p:nvPr>
        </p:nvSpPr>
        <p:spPr>
          <a:xfrm>
            <a:off x="7494500" y="457200"/>
            <a:ext cx="1192500" cy="2720700"/>
          </a:xfrm>
          <a:prstGeom prst="rect">
            <a:avLst/>
          </a:prstGeom>
        </p:spPr>
        <p:txBody>
          <a:bodyPr anchorCtr="0" anchor="t" bIns="91425" lIns="91425" spcFirstLastPara="1" rIns="91425" wrap="square" tIns="91425">
            <a:noAutofit/>
          </a:bodyPr>
          <a:lstStyle>
            <a:lvl1pPr lvl="0">
              <a:spcBef>
                <a:spcPts val="0"/>
              </a:spcBef>
              <a:spcAft>
                <a:spcPts val="0"/>
              </a:spcAft>
              <a:buSzPts val="2000"/>
              <a:buFont typeface="IBM Plex Sans Light"/>
              <a:buNone/>
              <a:defRPr sz="2000">
                <a:latin typeface="IBM Plex Sans Light"/>
                <a:ea typeface="IBM Plex Sans Light"/>
                <a:cs typeface="IBM Plex Sans Light"/>
                <a:sym typeface="IBM Plex Sans Light"/>
              </a:defRPr>
            </a:lvl1pPr>
            <a:lvl2pPr lvl="1">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2pPr>
            <a:lvl3pPr lvl="2">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3pPr>
            <a:lvl4pPr lvl="3">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4pPr>
            <a:lvl5pPr lvl="4">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5pPr>
            <a:lvl6pPr lvl="5">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6pPr>
            <a:lvl7pPr lvl="6">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7pPr>
            <a:lvl8pPr lvl="7">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8pPr>
            <a:lvl9pPr lvl="8">
              <a:spcBef>
                <a:spcPts val="400"/>
              </a:spcBef>
              <a:spcAft>
                <a:spcPts val="400"/>
              </a:spcAft>
              <a:buSzPts val="2000"/>
              <a:buFont typeface="IBM Plex Sans Light"/>
              <a:buNone/>
              <a:defRPr sz="2000">
                <a:latin typeface="IBM Plex Sans Light"/>
                <a:ea typeface="IBM Plex Sans Light"/>
                <a:cs typeface="IBM Plex Sans Light"/>
                <a:sym typeface="IBM Plex Sans Light"/>
              </a:defRPr>
            </a:lvl9pPr>
          </a:lstStyle>
          <a:p/>
        </p:txBody>
      </p:sp>
      <p:sp>
        <p:nvSpPr>
          <p:cNvPr id="319" name="Google Shape;319;p38"/>
          <p:cNvSpPr txBox="1"/>
          <p:nvPr>
            <p:ph idx="4" type="body"/>
          </p:nvPr>
        </p:nvSpPr>
        <p:spPr>
          <a:xfrm>
            <a:off x="342925" y="3553200"/>
            <a:ext cx="4068000" cy="1015800"/>
          </a:xfrm>
          <a:prstGeom prst="rect">
            <a:avLst/>
          </a:prstGeom>
        </p:spPr>
        <p:txBody>
          <a:bodyPr anchorCtr="0" anchor="b"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320" name="Google Shape;320;p38"/>
          <p:cNvSpPr txBox="1"/>
          <p:nvPr>
            <p:ph idx="5" type="body"/>
          </p:nvPr>
        </p:nvSpPr>
        <p:spPr>
          <a:xfrm>
            <a:off x="4724500" y="3553200"/>
            <a:ext cx="2506500" cy="1015800"/>
          </a:xfrm>
          <a:prstGeom prst="rect">
            <a:avLst/>
          </a:prstGeom>
        </p:spPr>
        <p:txBody>
          <a:bodyPr anchorCtr="0" anchor="b"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321" name="Google Shape;321;p38"/>
          <p:cNvSpPr txBox="1"/>
          <p:nvPr>
            <p:ph idx="6" type="body"/>
          </p:nvPr>
        </p:nvSpPr>
        <p:spPr>
          <a:xfrm>
            <a:off x="7494400" y="3553200"/>
            <a:ext cx="1192500" cy="1015800"/>
          </a:xfrm>
          <a:prstGeom prst="rect">
            <a:avLst/>
          </a:prstGeom>
        </p:spPr>
        <p:txBody>
          <a:bodyPr anchorCtr="0" anchor="b"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322" name="Google Shape;322;p38"/>
          <p:cNvSpPr txBox="1"/>
          <p:nvPr>
            <p:ph idx="7" type="subTitle"/>
          </p:nvPr>
        </p:nvSpPr>
        <p:spPr>
          <a:xfrm>
            <a:off x="342900" y="4799170"/>
            <a:ext cx="4239900" cy="273900"/>
          </a:xfrm>
          <a:prstGeom prst="rect">
            <a:avLst/>
          </a:prstGeom>
        </p:spPr>
        <p:txBody>
          <a:bodyPr anchorCtr="0" anchor="ctr" bIns="91425" lIns="137150" spcFirstLastPara="1" rIns="91425" wrap="square" tIns="91425">
            <a:noAutofit/>
          </a:bodyPr>
          <a:lstStyle>
            <a:lvl1pPr lvl="0">
              <a:spcBef>
                <a:spcPts val="0"/>
              </a:spcBef>
              <a:spcAft>
                <a:spcPts val="0"/>
              </a:spcAft>
              <a:buSzPts val="800"/>
              <a:buFont typeface="IBM Plex Mono Light"/>
              <a:buNone/>
              <a:defRPr sz="800">
                <a:latin typeface="IBM Plex Mono Light"/>
                <a:ea typeface="IBM Plex Mono Light"/>
                <a:cs typeface="IBM Plex Mono Light"/>
                <a:sym typeface="IBM Plex Mono Light"/>
              </a:defRPr>
            </a:lvl1pPr>
            <a:lvl2pPr lvl="1">
              <a:spcBef>
                <a:spcPts val="400"/>
              </a:spcBef>
              <a:spcAft>
                <a:spcPts val="0"/>
              </a:spcAft>
              <a:buSzPts val="800"/>
              <a:buFont typeface="IBM Plex Mono Light"/>
              <a:buNone/>
              <a:defRPr sz="800">
                <a:latin typeface="IBM Plex Mono Light"/>
                <a:ea typeface="IBM Plex Mono Light"/>
                <a:cs typeface="IBM Plex Mono Light"/>
                <a:sym typeface="IBM Plex Mono Light"/>
              </a:defRPr>
            </a:lvl2pPr>
            <a:lvl3pPr lvl="2">
              <a:spcBef>
                <a:spcPts val="400"/>
              </a:spcBef>
              <a:spcAft>
                <a:spcPts val="0"/>
              </a:spcAft>
              <a:buSzPts val="800"/>
              <a:buFont typeface="IBM Plex Mono Light"/>
              <a:buNone/>
              <a:defRPr sz="800">
                <a:latin typeface="IBM Plex Mono Light"/>
                <a:ea typeface="IBM Plex Mono Light"/>
                <a:cs typeface="IBM Plex Mono Light"/>
                <a:sym typeface="IBM Plex Mono Light"/>
              </a:defRPr>
            </a:lvl3pPr>
            <a:lvl4pPr lvl="3">
              <a:spcBef>
                <a:spcPts val="400"/>
              </a:spcBef>
              <a:spcAft>
                <a:spcPts val="0"/>
              </a:spcAft>
              <a:buSzPts val="800"/>
              <a:buFont typeface="IBM Plex Mono Light"/>
              <a:buNone/>
              <a:defRPr sz="800">
                <a:latin typeface="IBM Plex Mono Light"/>
                <a:ea typeface="IBM Plex Mono Light"/>
                <a:cs typeface="IBM Plex Mono Light"/>
                <a:sym typeface="IBM Plex Mono Light"/>
              </a:defRPr>
            </a:lvl4pPr>
            <a:lvl5pPr lvl="4">
              <a:spcBef>
                <a:spcPts val="400"/>
              </a:spcBef>
              <a:spcAft>
                <a:spcPts val="0"/>
              </a:spcAft>
              <a:buSzPts val="800"/>
              <a:buFont typeface="IBM Plex Mono Light"/>
              <a:buNone/>
              <a:defRPr sz="800">
                <a:latin typeface="IBM Plex Mono Light"/>
                <a:ea typeface="IBM Plex Mono Light"/>
                <a:cs typeface="IBM Plex Mono Light"/>
                <a:sym typeface="IBM Plex Mono Light"/>
              </a:defRPr>
            </a:lvl5pPr>
            <a:lvl6pPr lvl="5">
              <a:spcBef>
                <a:spcPts val="400"/>
              </a:spcBef>
              <a:spcAft>
                <a:spcPts val="0"/>
              </a:spcAft>
              <a:buSzPts val="800"/>
              <a:buFont typeface="IBM Plex Mono Light"/>
              <a:buNone/>
              <a:defRPr sz="800">
                <a:latin typeface="IBM Plex Mono Light"/>
                <a:ea typeface="IBM Plex Mono Light"/>
                <a:cs typeface="IBM Plex Mono Light"/>
                <a:sym typeface="IBM Plex Mono Light"/>
              </a:defRPr>
            </a:lvl6pPr>
            <a:lvl7pPr lvl="6">
              <a:spcBef>
                <a:spcPts val="400"/>
              </a:spcBef>
              <a:spcAft>
                <a:spcPts val="0"/>
              </a:spcAft>
              <a:buSzPts val="800"/>
              <a:buFont typeface="IBM Plex Mono Light"/>
              <a:buNone/>
              <a:defRPr sz="800">
                <a:latin typeface="IBM Plex Mono Light"/>
                <a:ea typeface="IBM Plex Mono Light"/>
                <a:cs typeface="IBM Plex Mono Light"/>
                <a:sym typeface="IBM Plex Mono Light"/>
              </a:defRPr>
            </a:lvl7pPr>
            <a:lvl8pPr lvl="7">
              <a:spcBef>
                <a:spcPts val="400"/>
              </a:spcBef>
              <a:spcAft>
                <a:spcPts val="0"/>
              </a:spcAft>
              <a:buSzPts val="800"/>
              <a:buFont typeface="IBM Plex Mono Light"/>
              <a:buNone/>
              <a:defRPr sz="800">
                <a:latin typeface="IBM Plex Mono Light"/>
                <a:ea typeface="IBM Plex Mono Light"/>
                <a:cs typeface="IBM Plex Mono Light"/>
                <a:sym typeface="IBM Plex Mono Light"/>
              </a:defRPr>
            </a:lvl8pPr>
            <a:lvl9pPr lvl="8">
              <a:spcBef>
                <a:spcPts val="400"/>
              </a:spcBef>
              <a:spcAft>
                <a:spcPts val="400"/>
              </a:spcAft>
              <a:buSzPts val="800"/>
              <a:buFont typeface="IBM Plex Mono Light"/>
              <a:buNone/>
              <a:defRPr sz="800">
                <a:latin typeface="IBM Plex Mono Light"/>
                <a:ea typeface="IBM Plex Mono Light"/>
                <a:cs typeface="IBM Plex Mono Light"/>
                <a:sym typeface="IBM Plex Mono Light"/>
              </a:defRPr>
            </a:lvl9pPr>
          </a:lstStyle>
          <a:p/>
        </p:txBody>
      </p:sp>
      <p:sp>
        <p:nvSpPr>
          <p:cNvPr id="323" name="Google Shape;323;p38"/>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324" name="Google Shape;324;p38"/>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lage elements">
  <p:cSld name="CUSTOM_5">
    <p:spTree>
      <p:nvGrpSpPr>
        <p:cNvPr id="325" name="Shape 325"/>
        <p:cNvGrpSpPr/>
        <p:nvPr/>
      </p:nvGrpSpPr>
      <p:grpSpPr>
        <a:xfrm>
          <a:off x="0" y="0"/>
          <a:ext cx="0" cy="0"/>
          <a:chOff x="0" y="0"/>
          <a:chExt cx="0" cy="0"/>
        </a:xfrm>
      </p:grpSpPr>
      <p:sp>
        <p:nvSpPr>
          <p:cNvPr id="326" name="Google Shape;326;p39"/>
          <p:cNvSpPr txBox="1"/>
          <p:nvPr>
            <p:ph type="title"/>
          </p:nvPr>
        </p:nvSpPr>
        <p:spPr>
          <a:xfrm>
            <a:off x="342900" y="452925"/>
            <a:ext cx="8354400" cy="15021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7" name="Google Shape;327;p39"/>
          <p:cNvSpPr txBox="1"/>
          <p:nvPr>
            <p:ph idx="1" type="subTitle"/>
          </p:nvPr>
        </p:nvSpPr>
        <p:spPr>
          <a:xfrm>
            <a:off x="342900" y="3868525"/>
            <a:ext cx="1953300" cy="259200"/>
          </a:xfrm>
          <a:prstGeom prst="rect">
            <a:avLst/>
          </a:prstGeom>
        </p:spPr>
        <p:txBody>
          <a:bodyPr anchorCtr="0" anchor="t" bIns="91425" lIns="137150" spcFirstLastPara="1" rIns="91425" wrap="square" tIns="91425">
            <a:noAutofit/>
          </a:bodyPr>
          <a:lstStyle>
            <a:lvl1pPr lvl="0">
              <a:spcBef>
                <a:spcPts val="0"/>
              </a:spcBef>
              <a:spcAft>
                <a:spcPts val="0"/>
              </a:spcAft>
              <a:buSzPts val="800"/>
              <a:buFont typeface="IBM Plex Sans Medium"/>
              <a:buNone/>
              <a:defRPr sz="800">
                <a:latin typeface="IBM Plex Sans Medium"/>
                <a:ea typeface="IBM Plex Sans Medium"/>
                <a:cs typeface="IBM Plex Sans Medium"/>
                <a:sym typeface="IBM Plex Sans Medium"/>
              </a:defRPr>
            </a:lvl1pPr>
            <a:lvl2pPr lvl="1">
              <a:spcBef>
                <a:spcPts val="400"/>
              </a:spcBef>
              <a:spcAft>
                <a:spcPts val="0"/>
              </a:spcAft>
              <a:buSzPts val="1000"/>
              <a:buFont typeface="IBM Plex Sans Medium"/>
              <a:buNone/>
              <a:defRPr>
                <a:latin typeface="IBM Plex Sans Medium"/>
                <a:ea typeface="IBM Plex Sans Medium"/>
                <a:cs typeface="IBM Plex Sans Medium"/>
                <a:sym typeface="IBM Plex Sans Medium"/>
              </a:defRPr>
            </a:lvl2pPr>
            <a:lvl3pPr lvl="2">
              <a:spcBef>
                <a:spcPts val="400"/>
              </a:spcBef>
              <a:spcAft>
                <a:spcPts val="0"/>
              </a:spcAft>
              <a:buSzPts val="1000"/>
              <a:buFont typeface="IBM Plex Sans Medium"/>
              <a:buNone/>
              <a:defRPr>
                <a:latin typeface="IBM Plex Sans Medium"/>
                <a:ea typeface="IBM Plex Sans Medium"/>
                <a:cs typeface="IBM Plex Sans Medium"/>
                <a:sym typeface="IBM Plex Sans Medium"/>
              </a:defRPr>
            </a:lvl3pPr>
            <a:lvl4pPr lvl="3">
              <a:spcBef>
                <a:spcPts val="400"/>
              </a:spcBef>
              <a:spcAft>
                <a:spcPts val="0"/>
              </a:spcAft>
              <a:buSzPts val="1000"/>
              <a:buFont typeface="IBM Plex Sans Medium"/>
              <a:buNone/>
              <a:defRPr>
                <a:latin typeface="IBM Plex Sans Medium"/>
                <a:ea typeface="IBM Plex Sans Medium"/>
                <a:cs typeface="IBM Plex Sans Medium"/>
                <a:sym typeface="IBM Plex Sans Medium"/>
              </a:defRPr>
            </a:lvl4pPr>
            <a:lvl5pPr lvl="4">
              <a:spcBef>
                <a:spcPts val="400"/>
              </a:spcBef>
              <a:spcAft>
                <a:spcPts val="0"/>
              </a:spcAft>
              <a:buSzPts val="1000"/>
              <a:buFont typeface="IBM Plex Sans Medium"/>
              <a:buNone/>
              <a:defRPr>
                <a:latin typeface="IBM Plex Sans Medium"/>
                <a:ea typeface="IBM Plex Sans Medium"/>
                <a:cs typeface="IBM Plex Sans Medium"/>
                <a:sym typeface="IBM Plex Sans Medium"/>
              </a:defRPr>
            </a:lvl5pPr>
            <a:lvl6pPr lvl="5">
              <a:spcBef>
                <a:spcPts val="400"/>
              </a:spcBef>
              <a:spcAft>
                <a:spcPts val="0"/>
              </a:spcAft>
              <a:buSzPts val="1000"/>
              <a:buFont typeface="IBM Plex Sans Medium"/>
              <a:buNone/>
              <a:defRPr>
                <a:latin typeface="IBM Plex Sans Medium"/>
                <a:ea typeface="IBM Plex Sans Medium"/>
                <a:cs typeface="IBM Plex Sans Medium"/>
                <a:sym typeface="IBM Plex Sans Medium"/>
              </a:defRPr>
            </a:lvl6pPr>
            <a:lvl7pPr lvl="6">
              <a:spcBef>
                <a:spcPts val="400"/>
              </a:spcBef>
              <a:spcAft>
                <a:spcPts val="0"/>
              </a:spcAft>
              <a:buSzPts val="1000"/>
              <a:buFont typeface="IBM Plex Sans Medium"/>
              <a:buNone/>
              <a:defRPr>
                <a:latin typeface="IBM Plex Sans Medium"/>
                <a:ea typeface="IBM Plex Sans Medium"/>
                <a:cs typeface="IBM Plex Sans Medium"/>
                <a:sym typeface="IBM Plex Sans Medium"/>
              </a:defRPr>
            </a:lvl7pPr>
            <a:lvl8pPr lvl="7">
              <a:spcBef>
                <a:spcPts val="400"/>
              </a:spcBef>
              <a:spcAft>
                <a:spcPts val="0"/>
              </a:spcAft>
              <a:buSzPts val="1000"/>
              <a:buFont typeface="IBM Plex Sans Medium"/>
              <a:buNone/>
              <a:defRPr>
                <a:latin typeface="IBM Plex Sans Medium"/>
                <a:ea typeface="IBM Plex Sans Medium"/>
                <a:cs typeface="IBM Plex Sans Medium"/>
                <a:sym typeface="IBM Plex Sans Medium"/>
              </a:defRPr>
            </a:lvl8pPr>
            <a:lvl9pPr lvl="8">
              <a:spcBef>
                <a:spcPts val="400"/>
              </a:spcBef>
              <a:spcAft>
                <a:spcPts val="400"/>
              </a:spcAft>
              <a:buSzPts val="1000"/>
              <a:buFont typeface="IBM Plex Sans Medium"/>
              <a:buNone/>
              <a:defRPr>
                <a:latin typeface="IBM Plex Sans Medium"/>
                <a:ea typeface="IBM Plex Sans Medium"/>
                <a:cs typeface="IBM Plex Sans Medium"/>
                <a:sym typeface="IBM Plex Sans Medium"/>
              </a:defRPr>
            </a:lvl9pPr>
          </a:lstStyle>
          <a:p/>
        </p:txBody>
      </p:sp>
      <p:sp>
        <p:nvSpPr>
          <p:cNvPr id="328" name="Google Shape;328;p39"/>
          <p:cNvSpPr txBox="1"/>
          <p:nvPr>
            <p:ph idx="2" type="subTitle"/>
          </p:nvPr>
        </p:nvSpPr>
        <p:spPr>
          <a:xfrm>
            <a:off x="2473100" y="3868525"/>
            <a:ext cx="1953300" cy="259200"/>
          </a:xfrm>
          <a:prstGeom prst="rect">
            <a:avLst/>
          </a:prstGeom>
        </p:spPr>
        <p:txBody>
          <a:bodyPr anchorCtr="0" anchor="t" bIns="91425" lIns="137150" spcFirstLastPara="1" rIns="91425" wrap="square" tIns="91425">
            <a:noAutofit/>
          </a:bodyPr>
          <a:lstStyle>
            <a:lvl1pPr lvl="0">
              <a:spcBef>
                <a:spcPts val="0"/>
              </a:spcBef>
              <a:spcAft>
                <a:spcPts val="0"/>
              </a:spcAft>
              <a:buSzPts val="800"/>
              <a:buFont typeface="IBM Plex Sans Medium"/>
              <a:buNone/>
              <a:defRPr sz="800">
                <a:latin typeface="IBM Plex Sans Medium"/>
                <a:ea typeface="IBM Plex Sans Medium"/>
                <a:cs typeface="IBM Plex Sans Medium"/>
                <a:sym typeface="IBM Plex Sans Medium"/>
              </a:defRPr>
            </a:lvl1pPr>
            <a:lvl2pPr lvl="1">
              <a:spcBef>
                <a:spcPts val="400"/>
              </a:spcBef>
              <a:spcAft>
                <a:spcPts val="0"/>
              </a:spcAft>
              <a:buSzPts val="1000"/>
              <a:buFont typeface="IBM Plex Sans Medium"/>
              <a:buNone/>
              <a:defRPr>
                <a:latin typeface="IBM Plex Sans Medium"/>
                <a:ea typeface="IBM Plex Sans Medium"/>
                <a:cs typeface="IBM Plex Sans Medium"/>
                <a:sym typeface="IBM Plex Sans Medium"/>
              </a:defRPr>
            </a:lvl2pPr>
            <a:lvl3pPr lvl="2">
              <a:spcBef>
                <a:spcPts val="400"/>
              </a:spcBef>
              <a:spcAft>
                <a:spcPts val="0"/>
              </a:spcAft>
              <a:buSzPts val="1000"/>
              <a:buFont typeface="IBM Plex Sans Medium"/>
              <a:buNone/>
              <a:defRPr>
                <a:latin typeface="IBM Plex Sans Medium"/>
                <a:ea typeface="IBM Plex Sans Medium"/>
                <a:cs typeface="IBM Plex Sans Medium"/>
                <a:sym typeface="IBM Plex Sans Medium"/>
              </a:defRPr>
            </a:lvl3pPr>
            <a:lvl4pPr lvl="3">
              <a:spcBef>
                <a:spcPts val="400"/>
              </a:spcBef>
              <a:spcAft>
                <a:spcPts val="0"/>
              </a:spcAft>
              <a:buSzPts val="1000"/>
              <a:buFont typeface="IBM Plex Sans Medium"/>
              <a:buNone/>
              <a:defRPr>
                <a:latin typeface="IBM Plex Sans Medium"/>
                <a:ea typeface="IBM Plex Sans Medium"/>
                <a:cs typeface="IBM Plex Sans Medium"/>
                <a:sym typeface="IBM Plex Sans Medium"/>
              </a:defRPr>
            </a:lvl4pPr>
            <a:lvl5pPr lvl="4">
              <a:spcBef>
                <a:spcPts val="400"/>
              </a:spcBef>
              <a:spcAft>
                <a:spcPts val="0"/>
              </a:spcAft>
              <a:buSzPts val="1000"/>
              <a:buFont typeface="IBM Plex Sans Medium"/>
              <a:buNone/>
              <a:defRPr>
                <a:latin typeface="IBM Plex Sans Medium"/>
                <a:ea typeface="IBM Plex Sans Medium"/>
                <a:cs typeface="IBM Plex Sans Medium"/>
                <a:sym typeface="IBM Plex Sans Medium"/>
              </a:defRPr>
            </a:lvl5pPr>
            <a:lvl6pPr lvl="5">
              <a:spcBef>
                <a:spcPts val="400"/>
              </a:spcBef>
              <a:spcAft>
                <a:spcPts val="0"/>
              </a:spcAft>
              <a:buSzPts val="1000"/>
              <a:buFont typeface="IBM Plex Sans Medium"/>
              <a:buNone/>
              <a:defRPr>
                <a:latin typeface="IBM Plex Sans Medium"/>
                <a:ea typeface="IBM Plex Sans Medium"/>
                <a:cs typeface="IBM Plex Sans Medium"/>
                <a:sym typeface="IBM Plex Sans Medium"/>
              </a:defRPr>
            </a:lvl6pPr>
            <a:lvl7pPr lvl="6">
              <a:spcBef>
                <a:spcPts val="400"/>
              </a:spcBef>
              <a:spcAft>
                <a:spcPts val="0"/>
              </a:spcAft>
              <a:buSzPts val="1000"/>
              <a:buFont typeface="IBM Plex Sans Medium"/>
              <a:buNone/>
              <a:defRPr>
                <a:latin typeface="IBM Plex Sans Medium"/>
                <a:ea typeface="IBM Plex Sans Medium"/>
                <a:cs typeface="IBM Plex Sans Medium"/>
                <a:sym typeface="IBM Plex Sans Medium"/>
              </a:defRPr>
            </a:lvl7pPr>
            <a:lvl8pPr lvl="7">
              <a:spcBef>
                <a:spcPts val="400"/>
              </a:spcBef>
              <a:spcAft>
                <a:spcPts val="0"/>
              </a:spcAft>
              <a:buSzPts val="1000"/>
              <a:buFont typeface="IBM Plex Sans Medium"/>
              <a:buNone/>
              <a:defRPr>
                <a:latin typeface="IBM Plex Sans Medium"/>
                <a:ea typeface="IBM Plex Sans Medium"/>
                <a:cs typeface="IBM Plex Sans Medium"/>
                <a:sym typeface="IBM Plex Sans Medium"/>
              </a:defRPr>
            </a:lvl8pPr>
            <a:lvl9pPr lvl="8">
              <a:spcBef>
                <a:spcPts val="400"/>
              </a:spcBef>
              <a:spcAft>
                <a:spcPts val="400"/>
              </a:spcAft>
              <a:buSzPts val="1000"/>
              <a:buFont typeface="IBM Plex Sans Medium"/>
              <a:buNone/>
              <a:defRPr>
                <a:latin typeface="IBM Plex Sans Medium"/>
                <a:ea typeface="IBM Plex Sans Medium"/>
                <a:cs typeface="IBM Plex Sans Medium"/>
                <a:sym typeface="IBM Plex Sans Medium"/>
              </a:defRPr>
            </a:lvl9pPr>
          </a:lstStyle>
          <a:p/>
        </p:txBody>
      </p:sp>
      <p:sp>
        <p:nvSpPr>
          <p:cNvPr id="329" name="Google Shape;329;p39"/>
          <p:cNvSpPr txBox="1"/>
          <p:nvPr>
            <p:ph idx="3" type="subTitle"/>
          </p:nvPr>
        </p:nvSpPr>
        <p:spPr>
          <a:xfrm>
            <a:off x="4603300" y="3868525"/>
            <a:ext cx="1953300" cy="259200"/>
          </a:xfrm>
          <a:prstGeom prst="rect">
            <a:avLst/>
          </a:prstGeom>
        </p:spPr>
        <p:txBody>
          <a:bodyPr anchorCtr="0" anchor="t" bIns="91425" lIns="137150" spcFirstLastPara="1" rIns="91425" wrap="square" tIns="91425">
            <a:noAutofit/>
          </a:bodyPr>
          <a:lstStyle>
            <a:lvl1pPr lvl="0">
              <a:spcBef>
                <a:spcPts val="0"/>
              </a:spcBef>
              <a:spcAft>
                <a:spcPts val="0"/>
              </a:spcAft>
              <a:buSzPts val="800"/>
              <a:buFont typeface="IBM Plex Sans Medium"/>
              <a:buNone/>
              <a:defRPr sz="800">
                <a:latin typeface="IBM Plex Sans Medium"/>
                <a:ea typeface="IBM Plex Sans Medium"/>
                <a:cs typeface="IBM Plex Sans Medium"/>
                <a:sym typeface="IBM Plex Sans Medium"/>
              </a:defRPr>
            </a:lvl1pPr>
            <a:lvl2pPr lvl="1">
              <a:spcBef>
                <a:spcPts val="400"/>
              </a:spcBef>
              <a:spcAft>
                <a:spcPts val="0"/>
              </a:spcAft>
              <a:buSzPts val="1000"/>
              <a:buFont typeface="IBM Plex Sans Medium"/>
              <a:buNone/>
              <a:defRPr>
                <a:latin typeface="IBM Plex Sans Medium"/>
                <a:ea typeface="IBM Plex Sans Medium"/>
                <a:cs typeface="IBM Plex Sans Medium"/>
                <a:sym typeface="IBM Plex Sans Medium"/>
              </a:defRPr>
            </a:lvl2pPr>
            <a:lvl3pPr lvl="2">
              <a:spcBef>
                <a:spcPts val="400"/>
              </a:spcBef>
              <a:spcAft>
                <a:spcPts val="0"/>
              </a:spcAft>
              <a:buSzPts val="1000"/>
              <a:buFont typeface="IBM Plex Sans Medium"/>
              <a:buNone/>
              <a:defRPr>
                <a:latin typeface="IBM Plex Sans Medium"/>
                <a:ea typeface="IBM Plex Sans Medium"/>
                <a:cs typeface="IBM Plex Sans Medium"/>
                <a:sym typeface="IBM Plex Sans Medium"/>
              </a:defRPr>
            </a:lvl3pPr>
            <a:lvl4pPr lvl="3">
              <a:spcBef>
                <a:spcPts val="400"/>
              </a:spcBef>
              <a:spcAft>
                <a:spcPts val="0"/>
              </a:spcAft>
              <a:buSzPts val="1000"/>
              <a:buFont typeface="IBM Plex Sans Medium"/>
              <a:buNone/>
              <a:defRPr>
                <a:latin typeface="IBM Plex Sans Medium"/>
                <a:ea typeface="IBM Plex Sans Medium"/>
                <a:cs typeface="IBM Plex Sans Medium"/>
                <a:sym typeface="IBM Plex Sans Medium"/>
              </a:defRPr>
            </a:lvl4pPr>
            <a:lvl5pPr lvl="4">
              <a:spcBef>
                <a:spcPts val="400"/>
              </a:spcBef>
              <a:spcAft>
                <a:spcPts val="0"/>
              </a:spcAft>
              <a:buSzPts val="1000"/>
              <a:buFont typeface="IBM Plex Sans Medium"/>
              <a:buNone/>
              <a:defRPr>
                <a:latin typeface="IBM Plex Sans Medium"/>
                <a:ea typeface="IBM Plex Sans Medium"/>
                <a:cs typeface="IBM Plex Sans Medium"/>
                <a:sym typeface="IBM Plex Sans Medium"/>
              </a:defRPr>
            </a:lvl5pPr>
            <a:lvl6pPr lvl="5">
              <a:spcBef>
                <a:spcPts val="400"/>
              </a:spcBef>
              <a:spcAft>
                <a:spcPts val="0"/>
              </a:spcAft>
              <a:buSzPts val="1000"/>
              <a:buFont typeface="IBM Plex Sans Medium"/>
              <a:buNone/>
              <a:defRPr>
                <a:latin typeface="IBM Plex Sans Medium"/>
                <a:ea typeface="IBM Plex Sans Medium"/>
                <a:cs typeface="IBM Plex Sans Medium"/>
                <a:sym typeface="IBM Plex Sans Medium"/>
              </a:defRPr>
            </a:lvl6pPr>
            <a:lvl7pPr lvl="6">
              <a:spcBef>
                <a:spcPts val="400"/>
              </a:spcBef>
              <a:spcAft>
                <a:spcPts val="0"/>
              </a:spcAft>
              <a:buSzPts val="1000"/>
              <a:buFont typeface="IBM Plex Sans Medium"/>
              <a:buNone/>
              <a:defRPr>
                <a:latin typeface="IBM Plex Sans Medium"/>
                <a:ea typeface="IBM Plex Sans Medium"/>
                <a:cs typeface="IBM Plex Sans Medium"/>
                <a:sym typeface="IBM Plex Sans Medium"/>
              </a:defRPr>
            </a:lvl7pPr>
            <a:lvl8pPr lvl="7">
              <a:spcBef>
                <a:spcPts val="400"/>
              </a:spcBef>
              <a:spcAft>
                <a:spcPts val="0"/>
              </a:spcAft>
              <a:buSzPts val="1000"/>
              <a:buFont typeface="IBM Plex Sans Medium"/>
              <a:buNone/>
              <a:defRPr>
                <a:latin typeface="IBM Plex Sans Medium"/>
                <a:ea typeface="IBM Plex Sans Medium"/>
                <a:cs typeface="IBM Plex Sans Medium"/>
                <a:sym typeface="IBM Plex Sans Medium"/>
              </a:defRPr>
            </a:lvl8pPr>
            <a:lvl9pPr lvl="8">
              <a:spcBef>
                <a:spcPts val="400"/>
              </a:spcBef>
              <a:spcAft>
                <a:spcPts val="400"/>
              </a:spcAft>
              <a:buSzPts val="1000"/>
              <a:buFont typeface="IBM Plex Sans Medium"/>
              <a:buNone/>
              <a:defRPr>
                <a:latin typeface="IBM Plex Sans Medium"/>
                <a:ea typeface="IBM Plex Sans Medium"/>
                <a:cs typeface="IBM Plex Sans Medium"/>
                <a:sym typeface="IBM Plex Sans Medium"/>
              </a:defRPr>
            </a:lvl9pPr>
          </a:lstStyle>
          <a:p/>
        </p:txBody>
      </p:sp>
      <p:sp>
        <p:nvSpPr>
          <p:cNvPr id="330" name="Google Shape;330;p39"/>
          <p:cNvSpPr txBox="1"/>
          <p:nvPr>
            <p:ph idx="4" type="subTitle"/>
          </p:nvPr>
        </p:nvSpPr>
        <p:spPr>
          <a:xfrm>
            <a:off x="6733500" y="3868525"/>
            <a:ext cx="1953300" cy="259200"/>
          </a:xfrm>
          <a:prstGeom prst="rect">
            <a:avLst/>
          </a:prstGeom>
        </p:spPr>
        <p:txBody>
          <a:bodyPr anchorCtr="0" anchor="t" bIns="91425" lIns="137150" spcFirstLastPara="1" rIns="91425" wrap="square" tIns="91425">
            <a:noAutofit/>
          </a:bodyPr>
          <a:lstStyle>
            <a:lvl1pPr lvl="0">
              <a:spcBef>
                <a:spcPts val="0"/>
              </a:spcBef>
              <a:spcAft>
                <a:spcPts val="0"/>
              </a:spcAft>
              <a:buSzPts val="800"/>
              <a:buFont typeface="IBM Plex Sans Medium"/>
              <a:buNone/>
              <a:defRPr sz="800">
                <a:latin typeface="IBM Plex Sans Medium"/>
                <a:ea typeface="IBM Plex Sans Medium"/>
                <a:cs typeface="IBM Plex Sans Medium"/>
                <a:sym typeface="IBM Plex Sans Medium"/>
              </a:defRPr>
            </a:lvl1pPr>
            <a:lvl2pPr lvl="1">
              <a:spcBef>
                <a:spcPts val="400"/>
              </a:spcBef>
              <a:spcAft>
                <a:spcPts val="0"/>
              </a:spcAft>
              <a:buSzPts val="1000"/>
              <a:buFont typeface="IBM Plex Sans Medium"/>
              <a:buNone/>
              <a:defRPr>
                <a:latin typeface="IBM Plex Sans Medium"/>
                <a:ea typeface="IBM Plex Sans Medium"/>
                <a:cs typeface="IBM Plex Sans Medium"/>
                <a:sym typeface="IBM Plex Sans Medium"/>
              </a:defRPr>
            </a:lvl2pPr>
            <a:lvl3pPr lvl="2">
              <a:spcBef>
                <a:spcPts val="400"/>
              </a:spcBef>
              <a:spcAft>
                <a:spcPts val="0"/>
              </a:spcAft>
              <a:buSzPts val="1000"/>
              <a:buFont typeface="IBM Plex Sans Medium"/>
              <a:buNone/>
              <a:defRPr>
                <a:latin typeface="IBM Plex Sans Medium"/>
                <a:ea typeface="IBM Plex Sans Medium"/>
                <a:cs typeface="IBM Plex Sans Medium"/>
                <a:sym typeface="IBM Plex Sans Medium"/>
              </a:defRPr>
            </a:lvl3pPr>
            <a:lvl4pPr lvl="3">
              <a:spcBef>
                <a:spcPts val="400"/>
              </a:spcBef>
              <a:spcAft>
                <a:spcPts val="0"/>
              </a:spcAft>
              <a:buSzPts val="1000"/>
              <a:buFont typeface="IBM Plex Sans Medium"/>
              <a:buNone/>
              <a:defRPr>
                <a:latin typeface="IBM Plex Sans Medium"/>
                <a:ea typeface="IBM Plex Sans Medium"/>
                <a:cs typeface="IBM Plex Sans Medium"/>
                <a:sym typeface="IBM Plex Sans Medium"/>
              </a:defRPr>
            </a:lvl4pPr>
            <a:lvl5pPr lvl="4">
              <a:spcBef>
                <a:spcPts val="400"/>
              </a:spcBef>
              <a:spcAft>
                <a:spcPts val="0"/>
              </a:spcAft>
              <a:buSzPts val="1000"/>
              <a:buFont typeface="IBM Plex Sans Medium"/>
              <a:buNone/>
              <a:defRPr>
                <a:latin typeface="IBM Plex Sans Medium"/>
                <a:ea typeface="IBM Plex Sans Medium"/>
                <a:cs typeface="IBM Plex Sans Medium"/>
                <a:sym typeface="IBM Plex Sans Medium"/>
              </a:defRPr>
            </a:lvl5pPr>
            <a:lvl6pPr lvl="5">
              <a:spcBef>
                <a:spcPts val="400"/>
              </a:spcBef>
              <a:spcAft>
                <a:spcPts val="0"/>
              </a:spcAft>
              <a:buSzPts val="1000"/>
              <a:buFont typeface="IBM Plex Sans Medium"/>
              <a:buNone/>
              <a:defRPr>
                <a:latin typeface="IBM Plex Sans Medium"/>
                <a:ea typeface="IBM Plex Sans Medium"/>
                <a:cs typeface="IBM Plex Sans Medium"/>
                <a:sym typeface="IBM Plex Sans Medium"/>
              </a:defRPr>
            </a:lvl6pPr>
            <a:lvl7pPr lvl="6">
              <a:spcBef>
                <a:spcPts val="400"/>
              </a:spcBef>
              <a:spcAft>
                <a:spcPts val="0"/>
              </a:spcAft>
              <a:buSzPts val="1000"/>
              <a:buFont typeface="IBM Plex Sans Medium"/>
              <a:buNone/>
              <a:defRPr>
                <a:latin typeface="IBM Plex Sans Medium"/>
                <a:ea typeface="IBM Plex Sans Medium"/>
                <a:cs typeface="IBM Plex Sans Medium"/>
                <a:sym typeface="IBM Plex Sans Medium"/>
              </a:defRPr>
            </a:lvl7pPr>
            <a:lvl8pPr lvl="7">
              <a:spcBef>
                <a:spcPts val="400"/>
              </a:spcBef>
              <a:spcAft>
                <a:spcPts val="0"/>
              </a:spcAft>
              <a:buSzPts val="1000"/>
              <a:buFont typeface="IBM Plex Sans Medium"/>
              <a:buNone/>
              <a:defRPr>
                <a:latin typeface="IBM Plex Sans Medium"/>
                <a:ea typeface="IBM Plex Sans Medium"/>
                <a:cs typeface="IBM Plex Sans Medium"/>
                <a:sym typeface="IBM Plex Sans Medium"/>
              </a:defRPr>
            </a:lvl8pPr>
            <a:lvl9pPr lvl="8">
              <a:spcBef>
                <a:spcPts val="400"/>
              </a:spcBef>
              <a:spcAft>
                <a:spcPts val="400"/>
              </a:spcAft>
              <a:buSzPts val="1000"/>
              <a:buFont typeface="IBM Plex Sans Medium"/>
              <a:buNone/>
              <a:defRPr>
                <a:latin typeface="IBM Plex Sans Medium"/>
                <a:ea typeface="IBM Plex Sans Medium"/>
                <a:cs typeface="IBM Plex Sans Medium"/>
                <a:sym typeface="IBM Plex Sans Medium"/>
              </a:defRPr>
            </a:lvl9pPr>
          </a:lstStyle>
          <a:p/>
        </p:txBody>
      </p:sp>
      <p:sp>
        <p:nvSpPr>
          <p:cNvPr id="331" name="Google Shape;331;p39"/>
          <p:cNvSpPr txBox="1"/>
          <p:nvPr>
            <p:ph idx="5" type="subTitle"/>
          </p:nvPr>
        </p:nvSpPr>
        <p:spPr>
          <a:xfrm>
            <a:off x="342900" y="4799170"/>
            <a:ext cx="4239900" cy="273900"/>
          </a:xfrm>
          <a:prstGeom prst="rect">
            <a:avLst/>
          </a:prstGeom>
        </p:spPr>
        <p:txBody>
          <a:bodyPr anchorCtr="0" anchor="ctr" bIns="91425" lIns="137150" spcFirstLastPara="1" rIns="91425" wrap="square" tIns="91425">
            <a:noAutofit/>
          </a:bodyPr>
          <a:lstStyle>
            <a:lvl1pPr lvl="0">
              <a:spcBef>
                <a:spcPts val="0"/>
              </a:spcBef>
              <a:spcAft>
                <a:spcPts val="0"/>
              </a:spcAft>
              <a:buSzPts val="800"/>
              <a:buFont typeface="IBM Plex Mono Light"/>
              <a:buNone/>
              <a:defRPr sz="800">
                <a:latin typeface="IBM Plex Mono Light"/>
                <a:ea typeface="IBM Plex Mono Light"/>
                <a:cs typeface="IBM Plex Mono Light"/>
                <a:sym typeface="IBM Plex Mono Light"/>
              </a:defRPr>
            </a:lvl1pPr>
            <a:lvl2pPr lvl="1">
              <a:spcBef>
                <a:spcPts val="400"/>
              </a:spcBef>
              <a:spcAft>
                <a:spcPts val="0"/>
              </a:spcAft>
              <a:buSzPts val="800"/>
              <a:buFont typeface="IBM Plex Mono Light"/>
              <a:buNone/>
              <a:defRPr sz="800">
                <a:latin typeface="IBM Plex Mono Light"/>
                <a:ea typeface="IBM Plex Mono Light"/>
                <a:cs typeface="IBM Plex Mono Light"/>
                <a:sym typeface="IBM Plex Mono Light"/>
              </a:defRPr>
            </a:lvl2pPr>
            <a:lvl3pPr lvl="2">
              <a:spcBef>
                <a:spcPts val="400"/>
              </a:spcBef>
              <a:spcAft>
                <a:spcPts val="0"/>
              </a:spcAft>
              <a:buSzPts val="800"/>
              <a:buFont typeface="IBM Plex Mono Light"/>
              <a:buNone/>
              <a:defRPr sz="800">
                <a:latin typeface="IBM Plex Mono Light"/>
                <a:ea typeface="IBM Plex Mono Light"/>
                <a:cs typeface="IBM Plex Mono Light"/>
                <a:sym typeface="IBM Plex Mono Light"/>
              </a:defRPr>
            </a:lvl3pPr>
            <a:lvl4pPr lvl="3">
              <a:spcBef>
                <a:spcPts val="400"/>
              </a:spcBef>
              <a:spcAft>
                <a:spcPts val="0"/>
              </a:spcAft>
              <a:buSzPts val="800"/>
              <a:buFont typeface="IBM Plex Mono Light"/>
              <a:buNone/>
              <a:defRPr sz="800">
                <a:latin typeface="IBM Plex Mono Light"/>
                <a:ea typeface="IBM Plex Mono Light"/>
                <a:cs typeface="IBM Plex Mono Light"/>
                <a:sym typeface="IBM Plex Mono Light"/>
              </a:defRPr>
            </a:lvl4pPr>
            <a:lvl5pPr lvl="4">
              <a:spcBef>
                <a:spcPts val="400"/>
              </a:spcBef>
              <a:spcAft>
                <a:spcPts val="0"/>
              </a:spcAft>
              <a:buSzPts val="800"/>
              <a:buFont typeface="IBM Plex Mono Light"/>
              <a:buNone/>
              <a:defRPr sz="800">
                <a:latin typeface="IBM Plex Mono Light"/>
                <a:ea typeface="IBM Plex Mono Light"/>
                <a:cs typeface="IBM Plex Mono Light"/>
                <a:sym typeface="IBM Plex Mono Light"/>
              </a:defRPr>
            </a:lvl5pPr>
            <a:lvl6pPr lvl="5">
              <a:spcBef>
                <a:spcPts val="400"/>
              </a:spcBef>
              <a:spcAft>
                <a:spcPts val="0"/>
              </a:spcAft>
              <a:buSzPts val="800"/>
              <a:buFont typeface="IBM Plex Mono Light"/>
              <a:buNone/>
              <a:defRPr sz="800">
                <a:latin typeface="IBM Plex Mono Light"/>
                <a:ea typeface="IBM Plex Mono Light"/>
                <a:cs typeface="IBM Plex Mono Light"/>
                <a:sym typeface="IBM Plex Mono Light"/>
              </a:defRPr>
            </a:lvl6pPr>
            <a:lvl7pPr lvl="6">
              <a:spcBef>
                <a:spcPts val="400"/>
              </a:spcBef>
              <a:spcAft>
                <a:spcPts val="0"/>
              </a:spcAft>
              <a:buSzPts val="800"/>
              <a:buFont typeface="IBM Plex Mono Light"/>
              <a:buNone/>
              <a:defRPr sz="800">
                <a:latin typeface="IBM Plex Mono Light"/>
                <a:ea typeface="IBM Plex Mono Light"/>
                <a:cs typeface="IBM Plex Mono Light"/>
                <a:sym typeface="IBM Plex Mono Light"/>
              </a:defRPr>
            </a:lvl7pPr>
            <a:lvl8pPr lvl="7">
              <a:spcBef>
                <a:spcPts val="400"/>
              </a:spcBef>
              <a:spcAft>
                <a:spcPts val="0"/>
              </a:spcAft>
              <a:buSzPts val="800"/>
              <a:buFont typeface="IBM Plex Mono Light"/>
              <a:buNone/>
              <a:defRPr sz="800">
                <a:latin typeface="IBM Plex Mono Light"/>
                <a:ea typeface="IBM Plex Mono Light"/>
                <a:cs typeface="IBM Plex Mono Light"/>
                <a:sym typeface="IBM Plex Mono Light"/>
              </a:defRPr>
            </a:lvl8pPr>
            <a:lvl9pPr lvl="8">
              <a:spcBef>
                <a:spcPts val="400"/>
              </a:spcBef>
              <a:spcAft>
                <a:spcPts val="400"/>
              </a:spcAft>
              <a:buSzPts val="800"/>
              <a:buFont typeface="IBM Plex Mono Light"/>
              <a:buNone/>
              <a:defRPr sz="800">
                <a:latin typeface="IBM Plex Mono Light"/>
                <a:ea typeface="IBM Plex Mono Light"/>
                <a:cs typeface="IBM Plex Mono Light"/>
                <a:sym typeface="IBM Plex Mono Light"/>
              </a:defRPr>
            </a:lvl9pPr>
          </a:lstStyle>
          <a:p/>
        </p:txBody>
      </p:sp>
      <p:sp>
        <p:nvSpPr>
          <p:cNvPr id="332" name="Google Shape;332;p39"/>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333" name="Google Shape;333;p39"/>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_9">
    <p:spTree>
      <p:nvGrpSpPr>
        <p:cNvPr id="334" name="Shape 334"/>
        <p:cNvGrpSpPr/>
        <p:nvPr/>
      </p:nvGrpSpPr>
      <p:grpSpPr>
        <a:xfrm>
          <a:off x="0" y="0"/>
          <a:ext cx="0" cy="0"/>
          <a:chOff x="0" y="0"/>
          <a:chExt cx="0" cy="0"/>
        </a:xfrm>
      </p:grpSpPr>
      <p:sp>
        <p:nvSpPr>
          <p:cNvPr id="335" name="Google Shape;335;p40"/>
          <p:cNvSpPr txBox="1"/>
          <p:nvPr>
            <p:ph idx="1" type="body"/>
          </p:nvPr>
        </p:nvSpPr>
        <p:spPr>
          <a:xfrm>
            <a:off x="457200" y="3899675"/>
            <a:ext cx="5192400" cy="669300"/>
          </a:xfrm>
          <a:prstGeom prst="rect">
            <a:avLst/>
          </a:prstGeom>
        </p:spPr>
        <p:txBody>
          <a:bodyPr anchorCtr="0" anchor="b"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336" name="Google Shape;336;p40"/>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337" name="Google Shape;337;p40"/>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1">
    <p:spTree>
      <p:nvGrpSpPr>
        <p:cNvPr id="24" name="Shape 24"/>
        <p:cNvGrpSpPr/>
        <p:nvPr/>
      </p:nvGrpSpPr>
      <p:grpSpPr>
        <a:xfrm>
          <a:off x="0" y="0"/>
          <a:ext cx="0" cy="0"/>
          <a:chOff x="0" y="0"/>
          <a:chExt cx="0" cy="0"/>
        </a:xfrm>
      </p:grpSpPr>
      <p:sp>
        <p:nvSpPr>
          <p:cNvPr id="25" name="Google Shape;25;p5"/>
          <p:cNvSpPr txBox="1"/>
          <p:nvPr>
            <p:ph type="title"/>
          </p:nvPr>
        </p:nvSpPr>
        <p:spPr>
          <a:xfrm>
            <a:off x="342900" y="452925"/>
            <a:ext cx="3544800" cy="4116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6" name="Google Shape;26;p5"/>
          <p:cNvSpPr/>
          <p:nvPr/>
        </p:nvSpPr>
        <p:spPr>
          <a:xfrm>
            <a:off x="4797600" y="685800"/>
            <a:ext cx="3432000" cy="343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BM Plex Sans Light"/>
              <a:ea typeface="IBM Plex Sans Light"/>
              <a:cs typeface="IBM Plex Sans Light"/>
              <a:sym typeface="IBM Plex Sans Light"/>
            </a:endParaRPr>
          </a:p>
        </p:txBody>
      </p:sp>
      <p:sp>
        <p:nvSpPr>
          <p:cNvPr id="27" name="Google Shape;27;p5"/>
          <p:cNvSpPr/>
          <p:nvPr>
            <p:ph idx="2" type="pic"/>
          </p:nvPr>
        </p:nvSpPr>
        <p:spPr>
          <a:xfrm>
            <a:off x="4582800" y="1099500"/>
            <a:ext cx="3233100" cy="3233100"/>
          </a:xfrm>
          <a:prstGeom prst="rect">
            <a:avLst/>
          </a:prstGeom>
          <a:noFill/>
          <a:ln>
            <a:noFill/>
          </a:ln>
        </p:spPr>
      </p:sp>
      <p:sp>
        <p:nvSpPr>
          <p:cNvPr id="28" name="Google Shape;28;p5"/>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9" name="Google Shape;29;p5"/>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extLst>
    <p:ext uri="{DCECCB84-F9BA-43D5-87BE-67443E8EF086}">
      <p15:sldGuideLst>
        <p15:guide id="1" orient="horz" pos="2880">
          <p15:clr>
            <a:srgbClr val="E46962"/>
          </p15:clr>
        </p15:guide>
        <p15:guide id="2" orient="horz" pos="432">
          <p15:clr>
            <a:srgbClr val="E46962"/>
          </p15:clr>
        </p15:guide>
        <p15:guide id="3" orient="horz" pos="2736">
          <p15:clr>
            <a:srgbClr val="E46962"/>
          </p15:clr>
        </p15:guide>
        <p15:guide id="4" pos="5184">
          <p15:clr>
            <a:srgbClr val="E46962"/>
          </p15:clr>
        </p15:guide>
      </p15:sldGuideLst>
    </p:ext>
  </p:extLst>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38" name="Shape 33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TITLE_1_1">
    <p:spTree>
      <p:nvGrpSpPr>
        <p:cNvPr id="30" name="Shape 30"/>
        <p:cNvGrpSpPr/>
        <p:nvPr/>
      </p:nvGrpSpPr>
      <p:grpSpPr>
        <a:xfrm>
          <a:off x="0" y="0"/>
          <a:ext cx="0" cy="0"/>
          <a:chOff x="0" y="0"/>
          <a:chExt cx="0" cy="0"/>
        </a:xfrm>
      </p:grpSpPr>
      <p:sp>
        <p:nvSpPr>
          <p:cNvPr id="31" name="Google Shape;31;p6"/>
          <p:cNvSpPr/>
          <p:nvPr/>
        </p:nvSpPr>
        <p:spPr>
          <a:xfrm>
            <a:off x="4797600" y="685800"/>
            <a:ext cx="3432000" cy="343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BM Plex Sans Light"/>
              <a:ea typeface="IBM Plex Sans Light"/>
              <a:cs typeface="IBM Plex Sans Light"/>
              <a:sym typeface="IBM Plex Sans Light"/>
            </a:endParaRPr>
          </a:p>
        </p:txBody>
      </p:sp>
      <p:sp>
        <p:nvSpPr>
          <p:cNvPr id="32" name="Google Shape;32;p6"/>
          <p:cNvSpPr/>
          <p:nvPr>
            <p:ph idx="2" type="pic"/>
          </p:nvPr>
        </p:nvSpPr>
        <p:spPr>
          <a:xfrm>
            <a:off x="4582800" y="1099500"/>
            <a:ext cx="3233100" cy="3233100"/>
          </a:xfrm>
          <a:prstGeom prst="rect">
            <a:avLst/>
          </a:prstGeom>
          <a:noFill/>
          <a:ln>
            <a:noFill/>
          </a:ln>
        </p:spPr>
      </p:sp>
      <p:sp>
        <p:nvSpPr>
          <p:cNvPr id="33" name="Google Shape;33;p6"/>
          <p:cNvSpPr txBox="1"/>
          <p:nvPr>
            <p:ph idx="1" type="body"/>
          </p:nvPr>
        </p:nvSpPr>
        <p:spPr>
          <a:xfrm>
            <a:off x="342975" y="2630575"/>
            <a:ext cx="3752700" cy="1938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34" name="Google Shape;34;p6"/>
          <p:cNvSpPr txBox="1"/>
          <p:nvPr>
            <p:ph type="title"/>
          </p:nvPr>
        </p:nvSpPr>
        <p:spPr>
          <a:xfrm>
            <a:off x="342900" y="452925"/>
            <a:ext cx="3752700" cy="2051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5" name="Google Shape;35;p6"/>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36" name="Google Shape;36;p6"/>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extLst>
    <p:ext uri="{DCECCB84-F9BA-43D5-87BE-67443E8EF086}">
      <p15:sldGuideLst>
        <p15:guide id="1" orient="horz" pos="2880">
          <p15:clr>
            <a:srgbClr val="E46962"/>
          </p15:clr>
        </p15:guide>
        <p15:guide id="2" orient="horz" pos="432">
          <p15:clr>
            <a:srgbClr val="E46962"/>
          </p15:clr>
        </p15:guide>
        <p15:guide id="3" orient="horz" pos="2736">
          <p15:clr>
            <a:srgbClr val="E46962"/>
          </p15:clr>
        </p15:guide>
        <p15:guide id="4" pos="5184">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type="secHead">
  <p:cSld name="SECTION_HEADER">
    <p:spTree>
      <p:nvGrpSpPr>
        <p:cNvPr id="37" name="Shape 37"/>
        <p:cNvGrpSpPr/>
        <p:nvPr/>
      </p:nvGrpSpPr>
      <p:grpSpPr>
        <a:xfrm>
          <a:off x="0" y="0"/>
          <a:ext cx="0" cy="0"/>
          <a:chOff x="0" y="0"/>
          <a:chExt cx="0" cy="0"/>
        </a:xfrm>
      </p:grpSpPr>
      <p:sp>
        <p:nvSpPr>
          <p:cNvPr id="38" name="Google Shape;38;p7"/>
          <p:cNvSpPr txBox="1"/>
          <p:nvPr>
            <p:ph idx="1" type="subTitle"/>
          </p:nvPr>
        </p:nvSpPr>
        <p:spPr>
          <a:xfrm>
            <a:off x="4582900" y="1058100"/>
            <a:ext cx="1047600" cy="3027300"/>
          </a:xfrm>
          <a:prstGeom prst="rect">
            <a:avLst/>
          </a:prstGeom>
        </p:spPr>
        <p:txBody>
          <a:bodyPr anchorCtr="0" anchor="ctr" bIns="91425" lIns="91425" spcFirstLastPara="1" rIns="91425" wrap="square" tIns="91425">
            <a:noAutofit/>
          </a:bodyPr>
          <a:lstStyle>
            <a:lvl1pPr lvl="0" algn="r">
              <a:spcBef>
                <a:spcPts val="0"/>
              </a:spcBef>
              <a:spcAft>
                <a:spcPts val="0"/>
              </a:spcAft>
              <a:buSzPts val="2000"/>
              <a:buFont typeface="IBM Plex Sans Light"/>
              <a:buNone/>
              <a:defRPr sz="2000">
                <a:latin typeface="IBM Plex Sans Light"/>
                <a:ea typeface="IBM Plex Sans Light"/>
                <a:cs typeface="IBM Plex Sans Light"/>
                <a:sym typeface="IBM Plex Sans Light"/>
              </a:defRPr>
            </a:lvl1pPr>
            <a:lvl2pPr lvl="1"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2pPr>
            <a:lvl3pPr lvl="2"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3pPr>
            <a:lvl4pPr lvl="3"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4pPr>
            <a:lvl5pPr lvl="4"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5pPr>
            <a:lvl6pPr lvl="5"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6pPr>
            <a:lvl7pPr lvl="6"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7pPr>
            <a:lvl8pPr lvl="7"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8pPr>
            <a:lvl9pPr lvl="8" algn="r">
              <a:spcBef>
                <a:spcPts val="400"/>
              </a:spcBef>
              <a:spcAft>
                <a:spcPts val="400"/>
              </a:spcAft>
              <a:buSzPts val="2000"/>
              <a:buFont typeface="IBM Plex Sans Light"/>
              <a:buNone/>
              <a:defRPr sz="2000">
                <a:latin typeface="IBM Plex Sans Light"/>
                <a:ea typeface="IBM Plex Sans Light"/>
                <a:cs typeface="IBM Plex Sans Light"/>
                <a:sym typeface="IBM Plex Sans Light"/>
              </a:defRPr>
            </a:lvl9pPr>
          </a:lstStyle>
          <a:p/>
        </p:txBody>
      </p:sp>
      <p:sp>
        <p:nvSpPr>
          <p:cNvPr id="39" name="Google Shape;39;p7"/>
          <p:cNvSpPr txBox="1"/>
          <p:nvPr>
            <p:ph idx="2" type="subTitle"/>
          </p:nvPr>
        </p:nvSpPr>
        <p:spPr>
          <a:xfrm>
            <a:off x="6284500" y="1058100"/>
            <a:ext cx="2402400" cy="3027300"/>
          </a:xfrm>
          <a:prstGeom prst="rect">
            <a:avLst/>
          </a:prstGeom>
        </p:spPr>
        <p:txBody>
          <a:bodyPr anchorCtr="0" anchor="ctr" bIns="91425" lIns="91425" spcFirstLastPara="1" rIns="91425" wrap="square" tIns="91425">
            <a:noAutofit/>
          </a:bodyPr>
          <a:lstStyle>
            <a:lvl1pPr lvl="0">
              <a:spcBef>
                <a:spcPts val="0"/>
              </a:spcBef>
              <a:spcAft>
                <a:spcPts val="0"/>
              </a:spcAft>
              <a:buSzPts val="2000"/>
              <a:buFont typeface="IBM Plex Sans Light"/>
              <a:buNone/>
              <a:defRPr sz="2000">
                <a:latin typeface="IBM Plex Sans Light"/>
                <a:ea typeface="IBM Plex Sans Light"/>
                <a:cs typeface="IBM Plex Sans Light"/>
                <a:sym typeface="IBM Plex Sans Light"/>
              </a:defRPr>
            </a:lvl1pPr>
            <a:lvl2pPr lvl="1"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2pPr>
            <a:lvl3pPr lvl="2"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3pPr>
            <a:lvl4pPr lvl="3"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4pPr>
            <a:lvl5pPr lvl="4"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5pPr>
            <a:lvl6pPr lvl="5"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6pPr>
            <a:lvl7pPr lvl="6"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7pPr>
            <a:lvl8pPr lvl="7"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8pPr>
            <a:lvl9pPr lvl="8" algn="r">
              <a:spcBef>
                <a:spcPts val="400"/>
              </a:spcBef>
              <a:spcAft>
                <a:spcPts val="400"/>
              </a:spcAft>
              <a:buSzPts val="2000"/>
              <a:buFont typeface="IBM Plex Sans Light"/>
              <a:buNone/>
              <a:defRPr sz="2000">
                <a:latin typeface="IBM Plex Sans Light"/>
                <a:ea typeface="IBM Plex Sans Light"/>
                <a:cs typeface="IBM Plex Sans Light"/>
                <a:sym typeface="IBM Plex Sans Light"/>
              </a:defRPr>
            </a:lvl9pPr>
          </a:lstStyle>
          <a:p/>
        </p:txBody>
      </p:sp>
      <p:sp>
        <p:nvSpPr>
          <p:cNvPr id="40" name="Google Shape;40;p7"/>
          <p:cNvSpPr txBox="1"/>
          <p:nvPr>
            <p:ph idx="3" type="subTitle"/>
          </p:nvPr>
        </p:nvSpPr>
        <p:spPr>
          <a:xfrm>
            <a:off x="342900" y="4799170"/>
            <a:ext cx="4239900" cy="273900"/>
          </a:xfrm>
          <a:prstGeom prst="rect">
            <a:avLst/>
          </a:prstGeom>
        </p:spPr>
        <p:txBody>
          <a:bodyPr anchorCtr="0" anchor="ctr" bIns="91425" lIns="137150" spcFirstLastPara="1" rIns="91425" wrap="square" tIns="91425">
            <a:noAutofit/>
          </a:bodyPr>
          <a:lstStyle>
            <a:lvl1pPr lvl="0">
              <a:spcBef>
                <a:spcPts val="0"/>
              </a:spcBef>
              <a:spcAft>
                <a:spcPts val="0"/>
              </a:spcAft>
              <a:buSzPts val="800"/>
              <a:buFont typeface="IBM Plex Mono Light"/>
              <a:buNone/>
              <a:defRPr sz="800">
                <a:latin typeface="IBM Plex Mono Light"/>
                <a:ea typeface="IBM Plex Mono Light"/>
                <a:cs typeface="IBM Plex Mono Light"/>
                <a:sym typeface="IBM Plex Mono Light"/>
              </a:defRPr>
            </a:lvl1pPr>
            <a:lvl2pPr lvl="1">
              <a:spcBef>
                <a:spcPts val="400"/>
              </a:spcBef>
              <a:spcAft>
                <a:spcPts val="0"/>
              </a:spcAft>
              <a:buSzPts val="800"/>
              <a:buFont typeface="IBM Plex Mono Light"/>
              <a:buNone/>
              <a:defRPr sz="800">
                <a:latin typeface="IBM Plex Mono Light"/>
                <a:ea typeface="IBM Plex Mono Light"/>
                <a:cs typeface="IBM Plex Mono Light"/>
                <a:sym typeface="IBM Plex Mono Light"/>
              </a:defRPr>
            </a:lvl2pPr>
            <a:lvl3pPr lvl="2">
              <a:spcBef>
                <a:spcPts val="400"/>
              </a:spcBef>
              <a:spcAft>
                <a:spcPts val="0"/>
              </a:spcAft>
              <a:buSzPts val="800"/>
              <a:buFont typeface="IBM Plex Mono Light"/>
              <a:buNone/>
              <a:defRPr sz="800">
                <a:latin typeface="IBM Plex Mono Light"/>
                <a:ea typeface="IBM Plex Mono Light"/>
                <a:cs typeface="IBM Plex Mono Light"/>
                <a:sym typeface="IBM Plex Mono Light"/>
              </a:defRPr>
            </a:lvl3pPr>
            <a:lvl4pPr lvl="3">
              <a:spcBef>
                <a:spcPts val="400"/>
              </a:spcBef>
              <a:spcAft>
                <a:spcPts val="0"/>
              </a:spcAft>
              <a:buSzPts val="800"/>
              <a:buFont typeface="IBM Plex Mono Light"/>
              <a:buNone/>
              <a:defRPr sz="800">
                <a:latin typeface="IBM Plex Mono Light"/>
                <a:ea typeface="IBM Plex Mono Light"/>
                <a:cs typeface="IBM Plex Mono Light"/>
                <a:sym typeface="IBM Plex Mono Light"/>
              </a:defRPr>
            </a:lvl4pPr>
            <a:lvl5pPr lvl="4">
              <a:spcBef>
                <a:spcPts val="400"/>
              </a:spcBef>
              <a:spcAft>
                <a:spcPts val="0"/>
              </a:spcAft>
              <a:buSzPts val="800"/>
              <a:buFont typeface="IBM Plex Mono Light"/>
              <a:buNone/>
              <a:defRPr sz="800">
                <a:latin typeface="IBM Plex Mono Light"/>
                <a:ea typeface="IBM Plex Mono Light"/>
                <a:cs typeface="IBM Plex Mono Light"/>
                <a:sym typeface="IBM Plex Mono Light"/>
              </a:defRPr>
            </a:lvl5pPr>
            <a:lvl6pPr lvl="5">
              <a:spcBef>
                <a:spcPts val="400"/>
              </a:spcBef>
              <a:spcAft>
                <a:spcPts val="0"/>
              </a:spcAft>
              <a:buSzPts val="800"/>
              <a:buFont typeface="IBM Plex Mono Light"/>
              <a:buNone/>
              <a:defRPr sz="800">
                <a:latin typeface="IBM Plex Mono Light"/>
                <a:ea typeface="IBM Plex Mono Light"/>
                <a:cs typeface="IBM Plex Mono Light"/>
                <a:sym typeface="IBM Plex Mono Light"/>
              </a:defRPr>
            </a:lvl6pPr>
            <a:lvl7pPr lvl="6">
              <a:spcBef>
                <a:spcPts val="400"/>
              </a:spcBef>
              <a:spcAft>
                <a:spcPts val="0"/>
              </a:spcAft>
              <a:buSzPts val="800"/>
              <a:buFont typeface="IBM Plex Mono Light"/>
              <a:buNone/>
              <a:defRPr sz="800">
                <a:latin typeface="IBM Plex Mono Light"/>
                <a:ea typeface="IBM Plex Mono Light"/>
                <a:cs typeface="IBM Plex Mono Light"/>
                <a:sym typeface="IBM Plex Mono Light"/>
              </a:defRPr>
            </a:lvl7pPr>
            <a:lvl8pPr lvl="7">
              <a:spcBef>
                <a:spcPts val="400"/>
              </a:spcBef>
              <a:spcAft>
                <a:spcPts val="0"/>
              </a:spcAft>
              <a:buSzPts val="800"/>
              <a:buFont typeface="IBM Plex Mono Light"/>
              <a:buNone/>
              <a:defRPr sz="800">
                <a:latin typeface="IBM Plex Mono Light"/>
                <a:ea typeface="IBM Plex Mono Light"/>
                <a:cs typeface="IBM Plex Mono Light"/>
                <a:sym typeface="IBM Plex Mono Light"/>
              </a:defRPr>
            </a:lvl8pPr>
            <a:lvl9pPr lvl="8">
              <a:spcBef>
                <a:spcPts val="400"/>
              </a:spcBef>
              <a:spcAft>
                <a:spcPts val="400"/>
              </a:spcAft>
              <a:buSzPts val="800"/>
              <a:buFont typeface="IBM Plex Mono Light"/>
              <a:buNone/>
              <a:defRPr sz="800">
                <a:latin typeface="IBM Plex Mono Light"/>
                <a:ea typeface="IBM Plex Mono Light"/>
                <a:cs typeface="IBM Plex Mono Light"/>
                <a:sym typeface="IBM Plex Mono Light"/>
              </a:defRPr>
            </a:lvl9pPr>
          </a:lstStyle>
          <a:p/>
        </p:txBody>
      </p:sp>
      <p:sp>
        <p:nvSpPr>
          <p:cNvPr id="41" name="Google Shape;41;p7"/>
          <p:cNvSpPr txBox="1"/>
          <p:nvPr>
            <p:ph type="title"/>
          </p:nvPr>
        </p:nvSpPr>
        <p:spPr>
          <a:xfrm>
            <a:off x="342900" y="1817100"/>
            <a:ext cx="3650700" cy="15093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42" name="Google Shape;42;p7"/>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43" name="Google Shape;43;p7"/>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section title and description">
  <p:cSld name="SECTION_HEADER_1">
    <p:spTree>
      <p:nvGrpSpPr>
        <p:cNvPr id="44" name="Shape 44"/>
        <p:cNvGrpSpPr/>
        <p:nvPr/>
      </p:nvGrpSpPr>
      <p:grpSpPr>
        <a:xfrm>
          <a:off x="0" y="0"/>
          <a:ext cx="0" cy="0"/>
          <a:chOff x="0" y="0"/>
          <a:chExt cx="0" cy="0"/>
        </a:xfrm>
      </p:grpSpPr>
      <p:sp>
        <p:nvSpPr>
          <p:cNvPr id="45" name="Google Shape;45;p8"/>
          <p:cNvSpPr txBox="1"/>
          <p:nvPr>
            <p:ph type="title"/>
          </p:nvPr>
        </p:nvSpPr>
        <p:spPr>
          <a:xfrm>
            <a:off x="342900" y="1817100"/>
            <a:ext cx="3650700" cy="15093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46" name="Google Shape;46;p8"/>
          <p:cNvSpPr txBox="1"/>
          <p:nvPr>
            <p:ph idx="1" type="subTitle"/>
          </p:nvPr>
        </p:nvSpPr>
        <p:spPr>
          <a:xfrm>
            <a:off x="4582900" y="1058100"/>
            <a:ext cx="4104000" cy="3027300"/>
          </a:xfrm>
          <a:prstGeom prst="rect">
            <a:avLst/>
          </a:prstGeom>
        </p:spPr>
        <p:txBody>
          <a:bodyPr anchorCtr="0" anchor="ctr" bIns="91425" lIns="91425" spcFirstLastPara="1" rIns="91425" wrap="square" tIns="91425">
            <a:noAutofit/>
          </a:bodyPr>
          <a:lstStyle>
            <a:lvl1pPr lvl="0">
              <a:spcBef>
                <a:spcPts val="0"/>
              </a:spcBef>
              <a:spcAft>
                <a:spcPts val="0"/>
              </a:spcAft>
              <a:buSzPts val="2000"/>
              <a:buFont typeface="IBM Plex Sans Light"/>
              <a:buNone/>
              <a:defRPr sz="2000">
                <a:latin typeface="IBM Plex Sans Light"/>
                <a:ea typeface="IBM Plex Sans Light"/>
                <a:cs typeface="IBM Plex Sans Light"/>
                <a:sym typeface="IBM Plex Sans Light"/>
              </a:defRPr>
            </a:lvl1pPr>
            <a:lvl2pPr lvl="1"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2pPr>
            <a:lvl3pPr lvl="2"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3pPr>
            <a:lvl4pPr lvl="3"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4pPr>
            <a:lvl5pPr lvl="4"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5pPr>
            <a:lvl6pPr lvl="5"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6pPr>
            <a:lvl7pPr lvl="6"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7pPr>
            <a:lvl8pPr lvl="7"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8pPr>
            <a:lvl9pPr lvl="8" algn="r">
              <a:spcBef>
                <a:spcPts val="400"/>
              </a:spcBef>
              <a:spcAft>
                <a:spcPts val="400"/>
              </a:spcAft>
              <a:buSzPts val="2000"/>
              <a:buFont typeface="IBM Plex Sans Light"/>
              <a:buNone/>
              <a:defRPr sz="2000">
                <a:latin typeface="IBM Plex Sans Light"/>
                <a:ea typeface="IBM Plex Sans Light"/>
                <a:cs typeface="IBM Plex Sans Light"/>
                <a:sym typeface="IBM Plex Sans Light"/>
              </a:defRPr>
            </a:lvl9pPr>
          </a:lstStyle>
          <a:p/>
        </p:txBody>
      </p:sp>
      <p:sp>
        <p:nvSpPr>
          <p:cNvPr id="47" name="Google Shape;47;p8"/>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48" name="Google Shape;48;p8"/>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one column text">
  <p:cSld name="CUSTOM_8">
    <p:spTree>
      <p:nvGrpSpPr>
        <p:cNvPr id="49" name="Shape 49"/>
        <p:cNvGrpSpPr/>
        <p:nvPr/>
      </p:nvGrpSpPr>
      <p:grpSpPr>
        <a:xfrm>
          <a:off x="0" y="0"/>
          <a:ext cx="0" cy="0"/>
          <a:chOff x="0" y="0"/>
          <a:chExt cx="0" cy="0"/>
        </a:xfrm>
      </p:grpSpPr>
      <p:sp>
        <p:nvSpPr>
          <p:cNvPr id="50" name="Google Shape;50;p9"/>
          <p:cNvSpPr txBox="1"/>
          <p:nvPr>
            <p:ph type="title"/>
          </p:nvPr>
        </p:nvSpPr>
        <p:spPr>
          <a:xfrm>
            <a:off x="342900" y="452925"/>
            <a:ext cx="5394600" cy="948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51" name="Google Shape;51;p9"/>
          <p:cNvSpPr/>
          <p:nvPr/>
        </p:nvSpPr>
        <p:spPr>
          <a:xfrm>
            <a:off x="453727" y="1590913"/>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2" name="Google Shape;52;p9"/>
          <p:cNvSpPr txBox="1"/>
          <p:nvPr>
            <p:ph idx="1" type="subTitle"/>
          </p:nvPr>
        </p:nvSpPr>
        <p:spPr>
          <a:xfrm>
            <a:off x="645275" y="1495225"/>
            <a:ext cx="53946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53" name="Google Shape;53;p9"/>
          <p:cNvSpPr txBox="1"/>
          <p:nvPr>
            <p:ph idx="2" type="body"/>
          </p:nvPr>
        </p:nvSpPr>
        <p:spPr>
          <a:xfrm>
            <a:off x="342975" y="1913700"/>
            <a:ext cx="5697000" cy="2655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54" name="Google Shape;54;p9"/>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9"/>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big idea with image" type="tx">
  <p:cSld name="TITLE_AND_BODY">
    <p:spTree>
      <p:nvGrpSpPr>
        <p:cNvPr id="56" name="Shape 56"/>
        <p:cNvGrpSpPr/>
        <p:nvPr/>
      </p:nvGrpSpPr>
      <p:grpSpPr>
        <a:xfrm>
          <a:off x="0" y="0"/>
          <a:ext cx="0" cy="0"/>
          <a:chOff x="0" y="0"/>
          <a:chExt cx="0" cy="0"/>
        </a:xfrm>
      </p:grpSpPr>
      <p:sp>
        <p:nvSpPr>
          <p:cNvPr id="57" name="Google Shape;57;p10"/>
          <p:cNvSpPr txBox="1"/>
          <p:nvPr>
            <p:ph type="title"/>
          </p:nvPr>
        </p:nvSpPr>
        <p:spPr>
          <a:xfrm>
            <a:off x="1223925" y="457200"/>
            <a:ext cx="3435000" cy="1859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200"/>
              <a:buNone/>
              <a:defRPr>
                <a:solidFill>
                  <a:schemeClr val="lt1"/>
                </a:solidFill>
              </a:defRPr>
            </a:lvl1pPr>
            <a:lvl2pPr lvl="1">
              <a:spcBef>
                <a:spcPts val="0"/>
              </a:spcBef>
              <a:spcAft>
                <a:spcPts val="0"/>
              </a:spcAft>
              <a:buClr>
                <a:schemeClr val="lt1"/>
              </a:buClr>
              <a:buSzPts val="4200"/>
              <a:buNone/>
              <a:defRPr>
                <a:solidFill>
                  <a:schemeClr val="lt1"/>
                </a:solidFill>
              </a:defRPr>
            </a:lvl2pPr>
            <a:lvl3pPr lvl="2">
              <a:spcBef>
                <a:spcPts val="0"/>
              </a:spcBef>
              <a:spcAft>
                <a:spcPts val="0"/>
              </a:spcAft>
              <a:buClr>
                <a:schemeClr val="lt1"/>
              </a:buClr>
              <a:buSzPts val="4200"/>
              <a:buNone/>
              <a:defRPr>
                <a:solidFill>
                  <a:schemeClr val="lt1"/>
                </a:solidFill>
              </a:defRPr>
            </a:lvl3pPr>
            <a:lvl4pPr lvl="3">
              <a:spcBef>
                <a:spcPts val="0"/>
              </a:spcBef>
              <a:spcAft>
                <a:spcPts val="0"/>
              </a:spcAft>
              <a:buClr>
                <a:schemeClr val="lt1"/>
              </a:buClr>
              <a:buSzPts val="4200"/>
              <a:buNone/>
              <a:defRPr>
                <a:solidFill>
                  <a:schemeClr val="lt1"/>
                </a:solidFill>
              </a:defRPr>
            </a:lvl4pPr>
            <a:lvl5pPr lvl="4">
              <a:spcBef>
                <a:spcPts val="0"/>
              </a:spcBef>
              <a:spcAft>
                <a:spcPts val="0"/>
              </a:spcAft>
              <a:buClr>
                <a:schemeClr val="lt1"/>
              </a:buClr>
              <a:buSzPts val="4200"/>
              <a:buNone/>
              <a:defRPr>
                <a:solidFill>
                  <a:schemeClr val="lt1"/>
                </a:solidFill>
              </a:defRPr>
            </a:lvl5pPr>
            <a:lvl6pPr lvl="5">
              <a:spcBef>
                <a:spcPts val="0"/>
              </a:spcBef>
              <a:spcAft>
                <a:spcPts val="0"/>
              </a:spcAft>
              <a:buClr>
                <a:schemeClr val="lt1"/>
              </a:buClr>
              <a:buSzPts val="4200"/>
              <a:buNone/>
              <a:defRPr>
                <a:solidFill>
                  <a:schemeClr val="lt1"/>
                </a:solidFill>
              </a:defRPr>
            </a:lvl6pPr>
            <a:lvl7pPr lvl="6">
              <a:spcBef>
                <a:spcPts val="0"/>
              </a:spcBef>
              <a:spcAft>
                <a:spcPts val="0"/>
              </a:spcAft>
              <a:buClr>
                <a:schemeClr val="lt1"/>
              </a:buClr>
              <a:buSzPts val="4200"/>
              <a:buNone/>
              <a:defRPr>
                <a:solidFill>
                  <a:schemeClr val="lt1"/>
                </a:solidFill>
              </a:defRPr>
            </a:lvl7pPr>
            <a:lvl8pPr lvl="7">
              <a:spcBef>
                <a:spcPts val="0"/>
              </a:spcBef>
              <a:spcAft>
                <a:spcPts val="0"/>
              </a:spcAft>
              <a:buClr>
                <a:schemeClr val="lt1"/>
              </a:buClr>
              <a:buSzPts val="4200"/>
              <a:buNone/>
              <a:defRPr>
                <a:solidFill>
                  <a:schemeClr val="lt1"/>
                </a:solidFill>
              </a:defRPr>
            </a:lvl8pPr>
            <a:lvl9pPr lvl="8">
              <a:spcBef>
                <a:spcPts val="0"/>
              </a:spcBef>
              <a:spcAft>
                <a:spcPts val="0"/>
              </a:spcAft>
              <a:buClr>
                <a:schemeClr val="lt1"/>
              </a:buClr>
              <a:buSzPts val="4200"/>
              <a:buNone/>
              <a:defRPr>
                <a:solidFill>
                  <a:schemeClr val="lt1"/>
                </a:solidFill>
              </a:defRPr>
            </a:lvl9pPr>
          </a:lstStyle>
          <a:p/>
        </p:txBody>
      </p:sp>
      <p:sp>
        <p:nvSpPr>
          <p:cNvPr id="58" name="Google Shape;58;p10"/>
          <p:cNvSpPr txBox="1"/>
          <p:nvPr>
            <p:ph idx="1" type="subTitle"/>
          </p:nvPr>
        </p:nvSpPr>
        <p:spPr>
          <a:xfrm>
            <a:off x="5239600" y="871784"/>
            <a:ext cx="34473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59" name="Google Shape;59;p10"/>
          <p:cNvSpPr txBox="1"/>
          <p:nvPr>
            <p:ph idx="2" type="body"/>
          </p:nvPr>
        </p:nvSpPr>
        <p:spPr>
          <a:xfrm>
            <a:off x="4937300" y="1290250"/>
            <a:ext cx="2875500" cy="2827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60" name="Google Shape;60;p10"/>
          <p:cNvSpPr txBox="1"/>
          <p:nvPr>
            <p:ph idx="3" type="subTitle"/>
          </p:nvPr>
        </p:nvSpPr>
        <p:spPr>
          <a:xfrm>
            <a:off x="342900" y="4799170"/>
            <a:ext cx="4239900" cy="273900"/>
          </a:xfrm>
          <a:prstGeom prst="rect">
            <a:avLst/>
          </a:prstGeom>
        </p:spPr>
        <p:txBody>
          <a:bodyPr anchorCtr="0" anchor="ctr" bIns="91425" lIns="137150" spcFirstLastPara="1" rIns="91425" wrap="square" tIns="91425">
            <a:noAutofit/>
          </a:bodyPr>
          <a:lstStyle>
            <a:lvl1pPr lvl="0">
              <a:spcBef>
                <a:spcPts val="0"/>
              </a:spcBef>
              <a:spcAft>
                <a:spcPts val="0"/>
              </a:spcAft>
              <a:buSzPts val="800"/>
              <a:buFont typeface="IBM Plex Mono Light"/>
              <a:buNone/>
              <a:defRPr sz="800">
                <a:latin typeface="IBM Plex Mono Light"/>
                <a:ea typeface="IBM Plex Mono Light"/>
                <a:cs typeface="IBM Plex Mono Light"/>
                <a:sym typeface="IBM Plex Mono Light"/>
              </a:defRPr>
            </a:lvl1pPr>
            <a:lvl2pPr lvl="1">
              <a:spcBef>
                <a:spcPts val="400"/>
              </a:spcBef>
              <a:spcAft>
                <a:spcPts val="0"/>
              </a:spcAft>
              <a:buSzPts val="800"/>
              <a:buFont typeface="IBM Plex Mono Light"/>
              <a:buNone/>
              <a:defRPr sz="800">
                <a:latin typeface="IBM Plex Mono Light"/>
                <a:ea typeface="IBM Plex Mono Light"/>
                <a:cs typeface="IBM Plex Mono Light"/>
                <a:sym typeface="IBM Plex Mono Light"/>
              </a:defRPr>
            </a:lvl2pPr>
            <a:lvl3pPr lvl="2">
              <a:spcBef>
                <a:spcPts val="400"/>
              </a:spcBef>
              <a:spcAft>
                <a:spcPts val="0"/>
              </a:spcAft>
              <a:buSzPts val="800"/>
              <a:buFont typeface="IBM Plex Mono Light"/>
              <a:buNone/>
              <a:defRPr sz="800">
                <a:latin typeface="IBM Plex Mono Light"/>
                <a:ea typeface="IBM Plex Mono Light"/>
                <a:cs typeface="IBM Plex Mono Light"/>
                <a:sym typeface="IBM Plex Mono Light"/>
              </a:defRPr>
            </a:lvl3pPr>
            <a:lvl4pPr lvl="3">
              <a:spcBef>
                <a:spcPts val="400"/>
              </a:spcBef>
              <a:spcAft>
                <a:spcPts val="0"/>
              </a:spcAft>
              <a:buSzPts val="800"/>
              <a:buFont typeface="IBM Plex Mono Light"/>
              <a:buNone/>
              <a:defRPr sz="800">
                <a:latin typeface="IBM Plex Mono Light"/>
                <a:ea typeface="IBM Plex Mono Light"/>
                <a:cs typeface="IBM Plex Mono Light"/>
                <a:sym typeface="IBM Plex Mono Light"/>
              </a:defRPr>
            </a:lvl4pPr>
            <a:lvl5pPr lvl="4">
              <a:spcBef>
                <a:spcPts val="400"/>
              </a:spcBef>
              <a:spcAft>
                <a:spcPts val="0"/>
              </a:spcAft>
              <a:buSzPts val="800"/>
              <a:buFont typeface="IBM Plex Mono Light"/>
              <a:buNone/>
              <a:defRPr sz="800">
                <a:latin typeface="IBM Plex Mono Light"/>
                <a:ea typeface="IBM Plex Mono Light"/>
                <a:cs typeface="IBM Plex Mono Light"/>
                <a:sym typeface="IBM Plex Mono Light"/>
              </a:defRPr>
            </a:lvl5pPr>
            <a:lvl6pPr lvl="5">
              <a:spcBef>
                <a:spcPts val="400"/>
              </a:spcBef>
              <a:spcAft>
                <a:spcPts val="0"/>
              </a:spcAft>
              <a:buSzPts val="800"/>
              <a:buFont typeface="IBM Plex Mono Light"/>
              <a:buNone/>
              <a:defRPr sz="800">
                <a:latin typeface="IBM Plex Mono Light"/>
                <a:ea typeface="IBM Plex Mono Light"/>
                <a:cs typeface="IBM Plex Mono Light"/>
                <a:sym typeface="IBM Plex Mono Light"/>
              </a:defRPr>
            </a:lvl6pPr>
            <a:lvl7pPr lvl="6">
              <a:spcBef>
                <a:spcPts val="400"/>
              </a:spcBef>
              <a:spcAft>
                <a:spcPts val="0"/>
              </a:spcAft>
              <a:buSzPts val="800"/>
              <a:buFont typeface="IBM Plex Mono Light"/>
              <a:buNone/>
              <a:defRPr sz="800">
                <a:latin typeface="IBM Plex Mono Light"/>
                <a:ea typeface="IBM Plex Mono Light"/>
                <a:cs typeface="IBM Plex Mono Light"/>
                <a:sym typeface="IBM Plex Mono Light"/>
              </a:defRPr>
            </a:lvl7pPr>
            <a:lvl8pPr lvl="7">
              <a:spcBef>
                <a:spcPts val="400"/>
              </a:spcBef>
              <a:spcAft>
                <a:spcPts val="0"/>
              </a:spcAft>
              <a:buSzPts val="800"/>
              <a:buFont typeface="IBM Plex Mono Light"/>
              <a:buNone/>
              <a:defRPr sz="800">
                <a:latin typeface="IBM Plex Mono Light"/>
                <a:ea typeface="IBM Plex Mono Light"/>
                <a:cs typeface="IBM Plex Mono Light"/>
                <a:sym typeface="IBM Plex Mono Light"/>
              </a:defRPr>
            </a:lvl8pPr>
            <a:lvl9pPr lvl="8">
              <a:spcBef>
                <a:spcPts val="400"/>
              </a:spcBef>
              <a:spcAft>
                <a:spcPts val="400"/>
              </a:spcAft>
              <a:buSzPts val="800"/>
              <a:buFont typeface="IBM Plex Mono Light"/>
              <a:buNone/>
              <a:defRPr sz="800">
                <a:latin typeface="IBM Plex Mono Light"/>
                <a:ea typeface="IBM Plex Mono Light"/>
                <a:cs typeface="IBM Plex Mono Light"/>
                <a:sym typeface="IBM Plex Mono Light"/>
              </a:defRPr>
            </a:lvl9pPr>
          </a:lstStyle>
          <a:p/>
        </p:txBody>
      </p:sp>
      <p:sp>
        <p:nvSpPr>
          <p:cNvPr id="61" name="Google Shape;61;p10"/>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10"/>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extLst>
    <p:ext uri="{DCECCB84-F9BA-43D5-87BE-67443E8EF086}">
      <p15:sldGuideLst>
        <p15:guide id="1" orient="horz" pos="2952">
          <p15:clr>
            <a:srgbClr val="E46962"/>
          </p15:clr>
        </p15:guide>
        <p15:guide id="2" orient="horz" pos="2594">
          <p15:clr>
            <a:srgbClr val="E46962"/>
          </p15:clr>
        </p15:guide>
      </p15:sldGuideLst>
    </p:ext>
  </p:extLst>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1" Type="http://schemas.openxmlformats.org/officeDocument/2006/relationships/theme" Target="../theme/theme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883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4200"/>
              <a:buFont typeface="IBM Plex Sans Light"/>
              <a:buNone/>
              <a:defRPr sz="4200">
                <a:solidFill>
                  <a:schemeClr val="dk1"/>
                </a:solidFill>
                <a:latin typeface="IBM Plex Sans Light"/>
                <a:ea typeface="IBM Plex Sans Light"/>
                <a:cs typeface="IBM Plex Sans Light"/>
                <a:sym typeface="IBM Plex Sans Light"/>
              </a:defRPr>
            </a:lvl1pPr>
            <a:lvl2pPr lvl="1">
              <a:spcBef>
                <a:spcPts val="0"/>
              </a:spcBef>
              <a:spcAft>
                <a:spcPts val="0"/>
              </a:spcAft>
              <a:buClr>
                <a:schemeClr val="dk1"/>
              </a:buClr>
              <a:buSzPts val="4200"/>
              <a:buFont typeface="IBM Plex Sans Light"/>
              <a:buNone/>
              <a:defRPr sz="4200">
                <a:solidFill>
                  <a:schemeClr val="dk1"/>
                </a:solidFill>
                <a:latin typeface="IBM Plex Sans Light"/>
                <a:ea typeface="IBM Plex Sans Light"/>
                <a:cs typeface="IBM Plex Sans Light"/>
                <a:sym typeface="IBM Plex Sans Light"/>
              </a:defRPr>
            </a:lvl2pPr>
            <a:lvl3pPr lvl="2">
              <a:spcBef>
                <a:spcPts val="0"/>
              </a:spcBef>
              <a:spcAft>
                <a:spcPts val="0"/>
              </a:spcAft>
              <a:buClr>
                <a:schemeClr val="dk1"/>
              </a:buClr>
              <a:buSzPts val="4200"/>
              <a:buFont typeface="IBM Plex Sans Light"/>
              <a:buNone/>
              <a:defRPr sz="4200">
                <a:solidFill>
                  <a:schemeClr val="dk1"/>
                </a:solidFill>
                <a:latin typeface="IBM Plex Sans Light"/>
                <a:ea typeface="IBM Plex Sans Light"/>
                <a:cs typeface="IBM Plex Sans Light"/>
                <a:sym typeface="IBM Plex Sans Light"/>
              </a:defRPr>
            </a:lvl3pPr>
            <a:lvl4pPr lvl="3">
              <a:spcBef>
                <a:spcPts val="0"/>
              </a:spcBef>
              <a:spcAft>
                <a:spcPts val="0"/>
              </a:spcAft>
              <a:buClr>
                <a:schemeClr val="dk1"/>
              </a:buClr>
              <a:buSzPts val="4200"/>
              <a:buFont typeface="IBM Plex Sans Light"/>
              <a:buNone/>
              <a:defRPr sz="4200">
                <a:solidFill>
                  <a:schemeClr val="dk1"/>
                </a:solidFill>
                <a:latin typeface="IBM Plex Sans Light"/>
                <a:ea typeface="IBM Plex Sans Light"/>
                <a:cs typeface="IBM Plex Sans Light"/>
                <a:sym typeface="IBM Plex Sans Light"/>
              </a:defRPr>
            </a:lvl4pPr>
            <a:lvl5pPr lvl="4">
              <a:spcBef>
                <a:spcPts val="0"/>
              </a:spcBef>
              <a:spcAft>
                <a:spcPts val="0"/>
              </a:spcAft>
              <a:buClr>
                <a:schemeClr val="dk1"/>
              </a:buClr>
              <a:buSzPts val="4200"/>
              <a:buFont typeface="IBM Plex Sans Light"/>
              <a:buNone/>
              <a:defRPr sz="4200">
                <a:solidFill>
                  <a:schemeClr val="dk1"/>
                </a:solidFill>
                <a:latin typeface="IBM Plex Sans Light"/>
                <a:ea typeface="IBM Plex Sans Light"/>
                <a:cs typeface="IBM Plex Sans Light"/>
                <a:sym typeface="IBM Plex Sans Light"/>
              </a:defRPr>
            </a:lvl5pPr>
            <a:lvl6pPr lvl="5">
              <a:spcBef>
                <a:spcPts val="0"/>
              </a:spcBef>
              <a:spcAft>
                <a:spcPts val="0"/>
              </a:spcAft>
              <a:buClr>
                <a:schemeClr val="dk1"/>
              </a:buClr>
              <a:buSzPts val="4200"/>
              <a:buFont typeface="IBM Plex Sans Light"/>
              <a:buNone/>
              <a:defRPr sz="4200">
                <a:solidFill>
                  <a:schemeClr val="dk1"/>
                </a:solidFill>
                <a:latin typeface="IBM Plex Sans Light"/>
                <a:ea typeface="IBM Plex Sans Light"/>
                <a:cs typeface="IBM Plex Sans Light"/>
                <a:sym typeface="IBM Plex Sans Light"/>
              </a:defRPr>
            </a:lvl6pPr>
            <a:lvl7pPr lvl="6">
              <a:spcBef>
                <a:spcPts val="0"/>
              </a:spcBef>
              <a:spcAft>
                <a:spcPts val="0"/>
              </a:spcAft>
              <a:buClr>
                <a:schemeClr val="dk1"/>
              </a:buClr>
              <a:buSzPts val="4200"/>
              <a:buFont typeface="IBM Plex Sans Light"/>
              <a:buNone/>
              <a:defRPr sz="4200">
                <a:solidFill>
                  <a:schemeClr val="dk1"/>
                </a:solidFill>
                <a:latin typeface="IBM Plex Sans Light"/>
                <a:ea typeface="IBM Plex Sans Light"/>
                <a:cs typeface="IBM Plex Sans Light"/>
                <a:sym typeface="IBM Plex Sans Light"/>
              </a:defRPr>
            </a:lvl7pPr>
            <a:lvl8pPr lvl="7">
              <a:spcBef>
                <a:spcPts val="0"/>
              </a:spcBef>
              <a:spcAft>
                <a:spcPts val="0"/>
              </a:spcAft>
              <a:buClr>
                <a:schemeClr val="dk1"/>
              </a:buClr>
              <a:buSzPts val="4200"/>
              <a:buFont typeface="IBM Plex Sans Light"/>
              <a:buNone/>
              <a:defRPr sz="4200">
                <a:solidFill>
                  <a:schemeClr val="dk1"/>
                </a:solidFill>
                <a:latin typeface="IBM Plex Sans Light"/>
                <a:ea typeface="IBM Plex Sans Light"/>
                <a:cs typeface="IBM Plex Sans Light"/>
                <a:sym typeface="IBM Plex Sans Light"/>
              </a:defRPr>
            </a:lvl8pPr>
            <a:lvl9pPr lvl="8">
              <a:spcBef>
                <a:spcPts val="0"/>
              </a:spcBef>
              <a:spcAft>
                <a:spcPts val="0"/>
              </a:spcAft>
              <a:buClr>
                <a:schemeClr val="dk1"/>
              </a:buClr>
              <a:buSzPts val="4200"/>
              <a:buFont typeface="IBM Plex Sans Light"/>
              <a:buNone/>
              <a:defRPr sz="4200">
                <a:solidFill>
                  <a:schemeClr val="dk1"/>
                </a:solidFill>
                <a:latin typeface="IBM Plex Sans Light"/>
                <a:ea typeface="IBM Plex Sans Light"/>
                <a:cs typeface="IBM Plex Sans Light"/>
                <a:sym typeface="IBM Plex Sans Light"/>
              </a:defRPr>
            </a:lvl9pPr>
          </a:lstStyle>
          <a:p/>
        </p:txBody>
      </p:sp>
      <p:sp>
        <p:nvSpPr>
          <p:cNvPr id="7" name="Google Shape;7;p1"/>
          <p:cNvSpPr txBox="1"/>
          <p:nvPr>
            <p:ph idx="1" type="body"/>
          </p:nvPr>
        </p:nvSpPr>
        <p:spPr>
          <a:xfrm>
            <a:off x="311700" y="2505000"/>
            <a:ext cx="8520600" cy="2064000"/>
          </a:xfrm>
          <a:prstGeom prst="rect">
            <a:avLst/>
          </a:prstGeom>
          <a:noFill/>
          <a:ln>
            <a:noFill/>
          </a:ln>
        </p:spPr>
        <p:txBody>
          <a:bodyPr anchorCtr="0" anchor="t" bIns="91425" lIns="91425" spcFirstLastPara="1" rIns="91425" wrap="square" tIns="91425">
            <a:noAutofit/>
          </a:bodyPr>
          <a:lstStyle>
            <a:lvl1pPr indent="-304800" lvl="0" marL="457200">
              <a:lnSpc>
                <a:spcPct val="110000"/>
              </a:lnSpc>
              <a:spcBef>
                <a:spcPts val="0"/>
              </a:spcBef>
              <a:spcAft>
                <a:spcPts val="0"/>
              </a:spcAft>
              <a:buClr>
                <a:schemeClr val="dk1"/>
              </a:buClr>
              <a:buSzPts val="1200"/>
              <a:buFont typeface="IBM Plex Sans Light"/>
              <a:buChar char="●"/>
              <a:defRPr sz="1200">
                <a:solidFill>
                  <a:schemeClr val="dk1"/>
                </a:solidFill>
                <a:latin typeface="IBM Plex Sans Light"/>
                <a:ea typeface="IBM Plex Sans Light"/>
                <a:cs typeface="IBM Plex Sans Light"/>
                <a:sym typeface="IBM Plex Sans Light"/>
              </a:defRPr>
            </a:lvl1pPr>
            <a:lvl2pPr indent="-304800" lvl="1" marL="914400">
              <a:lnSpc>
                <a:spcPct val="110000"/>
              </a:lnSpc>
              <a:spcBef>
                <a:spcPts val="500"/>
              </a:spcBef>
              <a:spcAft>
                <a:spcPts val="0"/>
              </a:spcAft>
              <a:buClr>
                <a:schemeClr val="dk1"/>
              </a:buClr>
              <a:buSzPts val="1200"/>
              <a:buFont typeface="IBM Plex Sans Light"/>
              <a:buChar char="○"/>
              <a:defRPr sz="1200">
                <a:solidFill>
                  <a:schemeClr val="dk1"/>
                </a:solidFill>
                <a:latin typeface="IBM Plex Sans Light"/>
                <a:ea typeface="IBM Plex Sans Light"/>
                <a:cs typeface="IBM Plex Sans Light"/>
                <a:sym typeface="IBM Plex Sans Light"/>
              </a:defRPr>
            </a:lvl2pPr>
            <a:lvl3pPr indent="-304800" lvl="2" marL="1371600">
              <a:lnSpc>
                <a:spcPct val="110000"/>
              </a:lnSpc>
              <a:spcBef>
                <a:spcPts val="500"/>
              </a:spcBef>
              <a:spcAft>
                <a:spcPts val="0"/>
              </a:spcAft>
              <a:buClr>
                <a:schemeClr val="dk1"/>
              </a:buClr>
              <a:buSzPts val="1200"/>
              <a:buFont typeface="IBM Plex Sans Light"/>
              <a:buChar char="■"/>
              <a:defRPr sz="1200">
                <a:solidFill>
                  <a:schemeClr val="dk1"/>
                </a:solidFill>
                <a:latin typeface="IBM Plex Sans Light"/>
                <a:ea typeface="IBM Plex Sans Light"/>
                <a:cs typeface="IBM Plex Sans Light"/>
                <a:sym typeface="IBM Plex Sans Light"/>
              </a:defRPr>
            </a:lvl3pPr>
            <a:lvl4pPr indent="-304800" lvl="3" marL="1828800">
              <a:lnSpc>
                <a:spcPct val="110000"/>
              </a:lnSpc>
              <a:spcBef>
                <a:spcPts val="500"/>
              </a:spcBef>
              <a:spcAft>
                <a:spcPts val="0"/>
              </a:spcAft>
              <a:buClr>
                <a:schemeClr val="dk1"/>
              </a:buClr>
              <a:buSzPts val="1200"/>
              <a:buFont typeface="IBM Plex Sans Light"/>
              <a:buChar char="●"/>
              <a:defRPr sz="1200">
                <a:solidFill>
                  <a:schemeClr val="dk1"/>
                </a:solidFill>
                <a:latin typeface="IBM Plex Sans Light"/>
                <a:ea typeface="IBM Plex Sans Light"/>
                <a:cs typeface="IBM Plex Sans Light"/>
                <a:sym typeface="IBM Plex Sans Light"/>
              </a:defRPr>
            </a:lvl4pPr>
            <a:lvl5pPr indent="-304800" lvl="4" marL="2286000">
              <a:lnSpc>
                <a:spcPct val="110000"/>
              </a:lnSpc>
              <a:spcBef>
                <a:spcPts val="500"/>
              </a:spcBef>
              <a:spcAft>
                <a:spcPts val="0"/>
              </a:spcAft>
              <a:buClr>
                <a:schemeClr val="dk1"/>
              </a:buClr>
              <a:buSzPts val="1200"/>
              <a:buFont typeface="IBM Plex Sans Light"/>
              <a:buChar char="○"/>
              <a:defRPr sz="1200">
                <a:solidFill>
                  <a:schemeClr val="dk1"/>
                </a:solidFill>
                <a:latin typeface="IBM Plex Sans Light"/>
                <a:ea typeface="IBM Plex Sans Light"/>
                <a:cs typeface="IBM Plex Sans Light"/>
                <a:sym typeface="IBM Plex Sans Light"/>
              </a:defRPr>
            </a:lvl5pPr>
            <a:lvl6pPr indent="-304800" lvl="5" marL="2743200">
              <a:lnSpc>
                <a:spcPct val="110000"/>
              </a:lnSpc>
              <a:spcBef>
                <a:spcPts val="500"/>
              </a:spcBef>
              <a:spcAft>
                <a:spcPts val="0"/>
              </a:spcAft>
              <a:buClr>
                <a:schemeClr val="dk1"/>
              </a:buClr>
              <a:buSzPts val="1200"/>
              <a:buFont typeface="IBM Plex Sans Light"/>
              <a:buChar char="■"/>
              <a:defRPr sz="1200">
                <a:solidFill>
                  <a:schemeClr val="dk1"/>
                </a:solidFill>
                <a:latin typeface="IBM Plex Sans Light"/>
                <a:ea typeface="IBM Plex Sans Light"/>
                <a:cs typeface="IBM Plex Sans Light"/>
                <a:sym typeface="IBM Plex Sans Light"/>
              </a:defRPr>
            </a:lvl6pPr>
            <a:lvl7pPr indent="-304800" lvl="6" marL="3200400">
              <a:lnSpc>
                <a:spcPct val="110000"/>
              </a:lnSpc>
              <a:spcBef>
                <a:spcPts val="500"/>
              </a:spcBef>
              <a:spcAft>
                <a:spcPts val="0"/>
              </a:spcAft>
              <a:buClr>
                <a:schemeClr val="dk1"/>
              </a:buClr>
              <a:buSzPts val="1200"/>
              <a:buFont typeface="IBM Plex Sans Light"/>
              <a:buChar char="●"/>
              <a:defRPr sz="1200">
                <a:solidFill>
                  <a:schemeClr val="dk1"/>
                </a:solidFill>
                <a:latin typeface="IBM Plex Sans Light"/>
                <a:ea typeface="IBM Plex Sans Light"/>
                <a:cs typeface="IBM Plex Sans Light"/>
                <a:sym typeface="IBM Plex Sans Light"/>
              </a:defRPr>
            </a:lvl7pPr>
            <a:lvl8pPr indent="-304800" lvl="7" marL="3657600">
              <a:lnSpc>
                <a:spcPct val="110000"/>
              </a:lnSpc>
              <a:spcBef>
                <a:spcPts val="500"/>
              </a:spcBef>
              <a:spcAft>
                <a:spcPts val="0"/>
              </a:spcAft>
              <a:buClr>
                <a:schemeClr val="dk1"/>
              </a:buClr>
              <a:buSzPts val="1200"/>
              <a:buFont typeface="IBM Plex Sans Light"/>
              <a:buChar char="○"/>
              <a:defRPr sz="1200">
                <a:solidFill>
                  <a:schemeClr val="dk1"/>
                </a:solidFill>
                <a:latin typeface="IBM Plex Sans Light"/>
                <a:ea typeface="IBM Plex Sans Light"/>
                <a:cs typeface="IBM Plex Sans Light"/>
                <a:sym typeface="IBM Plex Sans Light"/>
              </a:defRPr>
            </a:lvl8pPr>
            <a:lvl9pPr indent="-304800" lvl="8" marL="4114800">
              <a:lnSpc>
                <a:spcPct val="110000"/>
              </a:lnSpc>
              <a:spcBef>
                <a:spcPts val="500"/>
              </a:spcBef>
              <a:spcAft>
                <a:spcPts val="500"/>
              </a:spcAft>
              <a:buClr>
                <a:schemeClr val="dk1"/>
              </a:buClr>
              <a:buSzPts val="1200"/>
              <a:buFont typeface="IBM Plex Sans Light"/>
              <a:buChar char="■"/>
              <a:defRPr sz="1200">
                <a:solidFill>
                  <a:schemeClr val="dk1"/>
                </a:solidFill>
                <a:latin typeface="IBM Plex Sans Light"/>
                <a:ea typeface="IBM Plex Sans Light"/>
                <a:cs typeface="IBM Plex Sans Light"/>
                <a:sym typeface="IBM Plex Sans Light"/>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dk1"/>
                </a:solidFill>
                <a:latin typeface="IBM Plex Sans Light"/>
                <a:ea typeface="IBM Plex Sans Light"/>
                <a:cs typeface="IBM Plex Sans Light"/>
                <a:sym typeface="IBM Plex Sans Light"/>
              </a:defRPr>
            </a:lvl1pPr>
            <a:lvl2pPr lvl="1" rtl="0" algn="r">
              <a:buNone/>
              <a:defRPr sz="1300">
                <a:solidFill>
                  <a:schemeClr val="dk1"/>
                </a:solidFill>
                <a:latin typeface="IBM Plex Sans Light"/>
                <a:ea typeface="IBM Plex Sans Light"/>
                <a:cs typeface="IBM Plex Sans Light"/>
                <a:sym typeface="IBM Plex Sans Light"/>
              </a:defRPr>
            </a:lvl2pPr>
            <a:lvl3pPr lvl="2" rtl="0" algn="r">
              <a:buNone/>
              <a:defRPr sz="1300">
                <a:solidFill>
                  <a:schemeClr val="dk1"/>
                </a:solidFill>
                <a:latin typeface="IBM Plex Sans Light"/>
                <a:ea typeface="IBM Plex Sans Light"/>
                <a:cs typeface="IBM Plex Sans Light"/>
                <a:sym typeface="IBM Plex Sans Light"/>
              </a:defRPr>
            </a:lvl3pPr>
            <a:lvl4pPr lvl="3" rtl="0" algn="r">
              <a:buNone/>
              <a:defRPr sz="1300">
                <a:solidFill>
                  <a:schemeClr val="dk1"/>
                </a:solidFill>
                <a:latin typeface="IBM Plex Sans Light"/>
                <a:ea typeface="IBM Plex Sans Light"/>
                <a:cs typeface="IBM Plex Sans Light"/>
                <a:sym typeface="IBM Plex Sans Light"/>
              </a:defRPr>
            </a:lvl4pPr>
            <a:lvl5pPr lvl="4" rtl="0" algn="r">
              <a:buNone/>
              <a:defRPr sz="1300">
                <a:solidFill>
                  <a:schemeClr val="dk1"/>
                </a:solidFill>
                <a:latin typeface="IBM Plex Sans Light"/>
                <a:ea typeface="IBM Plex Sans Light"/>
                <a:cs typeface="IBM Plex Sans Light"/>
                <a:sym typeface="IBM Plex Sans Light"/>
              </a:defRPr>
            </a:lvl5pPr>
            <a:lvl6pPr lvl="5" rtl="0" algn="r">
              <a:buNone/>
              <a:defRPr sz="1300">
                <a:solidFill>
                  <a:schemeClr val="dk1"/>
                </a:solidFill>
                <a:latin typeface="IBM Plex Sans Light"/>
                <a:ea typeface="IBM Plex Sans Light"/>
                <a:cs typeface="IBM Plex Sans Light"/>
                <a:sym typeface="IBM Plex Sans Light"/>
              </a:defRPr>
            </a:lvl6pPr>
            <a:lvl7pPr lvl="6" rtl="0" algn="r">
              <a:buNone/>
              <a:defRPr sz="1300">
                <a:solidFill>
                  <a:schemeClr val="dk1"/>
                </a:solidFill>
                <a:latin typeface="IBM Plex Sans Light"/>
                <a:ea typeface="IBM Plex Sans Light"/>
                <a:cs typeface="IBM Plex Sans Light"/>
                <a:sym typeface="IBM Plex Sans Light"/>
              </a:defRPr>
            </a:lvl7pPr>
            <a:lvl8pPr lvl="7" rtl="0" algn="r">
              <a:buNone/>
              <a:defRPr sz="1300">
                <a:solidFill>
                  <a:schemeClr val="dk1"/>
                </a:solidFill>
                <a:latin typeface="IBM Plex Sans Light"/>
                <a:ea typeface="IBM Plex Sans Light"/>
                <a:cs typeface="IBM Plex Sans Light"/>
                <a:sym typeface="IBM Plex Sans Light"/>
              </a:defRPr>
            </a:lvl8pPr>
            <a:lvl9pPr lvl="8" rtl="0" algn="r">
              <a:buNone/>
              <a:defRPr sz="1300">
                <a:solidFill>
                  <a:schemeClr val="dk1"/>
                </a:solidFill>
                <a:latin typeface="IBM Plex Sans Light"/>
                <a:ea typeface="IBM Plex Sans Light"/>
                <a:cs typeface="IBM Plex Sans Light"/>
                <a:sym typeface="IBM Plex Sans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16">
          <p15:clr>
            <a:srgbClr val="E46962"/>
          </p15:clr>
        </p15:guide>
        <p15:guide id="2" pos="288">
          <p15:clr>
            <a:srgbClr val="E46962"/>
          </p15:clr>
        </p15:guide>
        <p15:guide id="3" orient="horz" pos="288">
          <p15:clr>
            <a:srgbClr val="E46962"/>
          </p15:clr>
        </p15:guide>
        <p15:guide id="4" pos="5472">
          <p15:clr>
            <a:srgbClr val="E46962"/>
          </p15:clr>
        </p15:guide>
        <p15:guide id="5" orient="horz" pos="2878">
          <p15:clr>
            <a:srgbClr val="E46962"/>
          </p15:clr>
        </p15:guide>
        <p15:guide id="6" pos="5544">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2"/>
          <p:cNvSpPr/>
          <p:nvPr/>
        </p:nvSpPr>
        <p:spPr>
          <a:xfrm>
            <a:off x="4797600" y="685800"/>
            <a:ext cx="3432000" cy="343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latin typeface="IBM Plex Sans Light"/>
              <a:ea typeface="IBM Plex Sans Light"/>
              <a:cs typeface="IBM Plex Sans Light"/>
              <a:sym typeface="IBM Plex Sans Light"/>
            </a:endParaRPr>
          </a:p>
        </p:txBody>
      </p:sp>
      <p:sp>
        <p:nvSpPr>
          <p:cNvPr id="344" name="Google Shape;344;p42"/>
          <p:cNvSpPr/>
          <p:nvPr>
            <p:ph idx="2" type="pic"/>
          </p:nvPr>
        </p:nvSpPr>
        <p:spPr>
          <a:xfrm>
            <a:off x="4582800" y="1099500"/>
            <a:ext cx="3233100" cy="3233100"/>
          </a:xfrm>
          <a:prstGeom prst="rect">
            <a:avLst/>
          </a:prstGeom>
          <a:noFill/>
          <a:ln>
            <a:noFill/>
          </a:ln>
        </p:spPr>
      </p:sp>
      <p:sp>
        <p:nvSpPr>
          <p:cNvPr id="345" name="Google Shape;345;p42"/>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6" name="Google Shape;346;p42"/>
          <p:cNvSpPr txBox="1"/>
          <p:nvPr>
            <p:ph type="title"/>
          </p:nvPr>
        </p:nvSpPr>
        <p:spPr>
          <a:xfrm>
            <a:off x="342900" y="452925"/>
            <a:ext cx="3544800" cy="4116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4000"/>
          </a:p>
          <a:p>
            <a:pPr indent="0" lvl="0" marL="0" rtl="0" algn="just">
              <a:spcBef>
                <a:spcPts val="0"/>
              </a:spcBef>
              <a:spcAft>
                <a:spcPts val="0"/>
              </a:spcAft>
              <a:buNone/>
            </a:pPr>
            <a:r>
              <a:t/>
            </a:r>
            <a:endParaRPr b="1" sz="4000">
              <a:latin typeface="IBM Plex Sans"/>
              <a:ea typeface="IBM Plex Sans"/>
              <a:cs typeface="IBM Plex Sans"/>
              <a:sym typeface="IBM Plex Sans"/>
            </a:endParaRPr>
          </a:p>
          <a:p>
            <a:pPr indent="0" lvl="0" marL="0" rtl="0" algn="just">
              <a:spcBef>
                <a:spcPts val="0"/>
              </a:spcBef>
              <a:spcAft>
                <a:spcPts val="0"/>
              </a:spcAft>
              <a:buNone/>
            </a:pPr>
            <a:r>
              <a:rPr b="1" lang="en" sz="4000">
                <a:latin typeface="IBM Plex Sans"/>
                <a:ea typeface="IBM Plex Sans"/>
                <a:cs typeface="IBM Plex Sans"/>
                <a:sym typeface="IBM Plex Sans"/>
              </a:rPr>
              <a:t>CHILDCARE COST ANALYSIS</a:t>
            </a:r>
            <a:endParaRPr b="1" sz="4000">
              <a:latin typeface="IBM Plex Sans"/>
              <a:ea typeface="IBM Plex Sans"/>
              <a:cs typeface="IBM Plex Sans"/>
              <a:sym typeface="IBM Plex Sans"/>
            </a:endParaRPr>
          </a:p>
          <a:p>
            <a:pPr indent="0" lvl="0" marL="0" rtl="0" algn="just">
              <a:spcBef>
                <a:spcPts val="0"/>
              </a:spcBef>
              <a:spcAft>
                <a:spcPts val="0"/>
              </a:spcAft>
              <a:buNone/>
            </a:pPr>
            <a:r>
              <a:t/>
            </a:r>
            <a:endParaRPr b="1" sz="4000">
              <a:latin typeface="IBM Plex Sans"/>
              <a:ea typeface="IBM Plex Sans"/>
              <a:cs typeface="IBM Plex Sans"/>
              <a:sym typeface="IBM Plex Sans"/>
            </a:endParaRPr>
          </a:p>
          <a:p>
            <a:pPr indent="0" lvl="0" marL="0" rtl="0" algn="r">
              <a:spcBef>
                <a:spcPts val="0"/>
              </a:spcBef>
              <a:spcAft>
                <a:spcPts val="0"/>
              </a:spcAft>
              <a:buNone/>
            </a:pPr>
            <a:r>
              <a:rPr b="1" lang="en" sz="1500">
                <a:latin typeface="IBM Plex Sans"/>
                <a:ea typeface="IBM Plex Sans"/>
                <a:cs typeface="IBM Plex Sans"/>
                <a:sym typeface="IBM Plex Sans"/>
              </a:rPr>
              <a:t>GROUP-10</a:t>
            </a:r>
            <a:endParaRPr b="1" sz="1500">
              <a:latin typeface="IBM Plex Sans"/>
              <a:ea typeface="IBM Plex Sans"/>
              <a:cs typeface="IBM Plex Sans"/>
              <a:sym typeface="IBM Plex Sans"/>
            </a:endParaRPr>
          </a:p>
          <a:p>
            <a:pPr indent="0" lvl="0" marL="0" rtl="0" algn="just">
              <a:spcBef>
                <a:spcPts val="0"/>
              </a:spcBef>
              <a:spcAft>
                <a:spcPts val="0"/>
              </a:spcAft>
              <a:buNone/>
            </a:pPr>
            <a:r>
              <a:t/>
            </a:r>
            <a:endParaRPr sz="4000"/>
          </a:p>
        </p:txBody>
      </p:sp>
      <p:sp>
        <p:nvSpPr>
          <p:cNvPr id="347" name="Google Shape;347;p42"/>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48" name="Google Shape;348;p42"/>
          <p:cNvGrpSpPr/>
          <p:nvPr/>
        </p:nvGrpSpPr>
        <p:grpSpPr>
          <a:xfrm>
            <a:off x="4188771" y="1499600"/>
            <a:ext cx="324300" cy="1072150"/>
            <a:chOff x="8278241" y="2502000"/>
            <a:chExt cx="324300" cy="1072150"/>
          </a:xfrm>
        </p:grpSpPr>
        <p:sp>
          <p:nvSpPr>
            <p:cNvPr id="349" name="Google Shape;349;p42"/>
            <p:cNvSpPr/>
            <p:nvPr/>
          </p:nvSpPr>
          <p:spPr>
            <a:xfrm>
              <a:off x="8278241" y="2502000"/>
              <a:ext cx="324300" cy="280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0" name="Google Shape;350;p42"/>
            <p:cNvSpPr/>
            <p:nvPr/>
          </p:nvSpPr>
          <p:spPr>
            <a:xfrm>
              <a:off x="8278241" y="2897825"/>
              <a:ext cx="324300" cy="280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1" name="Google Shape;351;p42"/>
            <p:cNvSpPr/>
            <p:nvPr/>
          </p:nvSpPr>
          <p:spPr>
            <a:xfrm>
              <a:off x="8278241" y="3293650"/>
              <a:ext cx="324300" cy="280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52" name="Google Shape;352;p42"/>
          <p:cNvSpPr/>
          <p:nvPr/>
        </p:nvSpPr>
        <p:spPr>
          <a:xfrm>
            <a:off x="7573750" y="828775"/>
            <a:ext cx="507300" cy="507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353" name="Google Shape;353;p42"/>
          <p:cNvGrpSpPr/>
          <p:nvPr/>
        </p:nvGrpSpPr>
        <p:grpSpPr>
          <a:xfrm>
            <a:off x="3938206" y="3825218"/>
            <a:ext cx="574985" cy="507291"/>
            <a:chOff x="6107475" y="4573475"/>
            <a:chExt cx="594300" cy="501771"/>
          </a:xfrm>
        </p:grpSpPr>
        <p:sp>
          <p:nvSpPr>
            <p:cNvPr id="354" name="Google Shape;354;p42"/>
            <p:cNvSpPr/>
            <p:nvPr/>
          </p:nvSpPr>
          <p:spPr>
            <a:xfrm>
              <a:off x="6107475" y="4573475"/>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5" name="Google Shape;355;p42"/>
            <p:cNvSpPr/>
            <p:nvPr/>
          </p:nvSpPr>
          <p:spPr>
            <a:xfrm>
              <a:off x="6244650" y="4573475"/>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6" name="Google Shape;356;p42"/>
            <p:cNvSpPr/>
            <p:nvPr/>
          </p:nvSpPr>
          <p:spPr>
            <a:xfrm>
              <a:off x="6381825" y="4573475"/>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7" name="Google Shape;357;p42"/>
            <p:cNvSpPr/>
            <p:nvPr/>
          </p:nvSpPr>
          <p:spPr>
            <a:xfrm>
              <a:off x="6519000" y="4573475"/>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8" name="Google Shape;358;p42"/>
            <p:cNvSpPr/>
            <p:nvPr/>
          </p:nvSpPr>
          <p:spPr>
            <a:xfrm>
              <a:off x="6656175" y="4573475"/>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9" name="Google Shape;359;p42"/>
            <p:cNvSpPr/>
            <p:nvPr/>
          </p:nvSpPr>
          <p:spPr>
            <a:xfrm>
              <a:off x="6107475" y="4688165"/>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0" name="Google Shape;360;p42"/>
            <p:cNvSpPr/>
            <p:nvPr/>
          </p:nvSpPr>
          <p:spPr>
            <a:xfrm>
              <a:off x="6244650" y="4688165"/>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1" name="Google Shape;361;p42"/>
            <p:cNvSpPr/>
            <p:nvPr/>
          </p:nvSpPr>
          <p:spPr>
            <a:xfrm>
              <a:off x="6381825" y="4688165"/>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2" name="Google Shape;362;p42"/>
            <p:cNvSpPr/>
            <p:nvPr/>
          </p:nvSpPr>
          <p:spPr>
            <a:xfrm>
              <a:off x="6519000" y="4688165"/>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3" name="Google Shape;363;p42"/>
            <p:cNvSpPr/>
            <p:nvPr/>
          </p:nvSpPr>
          <p:spPr>
            <a:xfrm>
              <a:off x="6656175" y="4688165"/>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4" name="Google Shape;364;p42"/>
            <p:cNvSpPr/>
            <p:nvPr/>
          </p:nvSpPr>
          <p:spPr>
            <a:xfrm>
              <a:off x="6107475" y="4800267"/>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5" name="Google Shape;365;p42"/>
            <p:cNvSpPr/>
            <p:nvPr/>
          </p:nvSpPr>
          <p:spPr>
            <a:xfrm>
              <a:off x="6244650" y="4800267"/>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6" name="Google Shape;366;p42"/>
            <p:cNvSpPr/>
            <p:nvPr/>
          </p:nvSpPr>
          <p:spPr>
            <a:xfrm>
              <a:off x="6381825" y="4800267"/>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7" name="Google Shape;367;p42"/>
            <p:cNvSpPr/>
            <p:nvPr/>
          </p:nvSpPr>
          <p:spPr>
            <a:xfrm>
              <a:off x="6519000" y="4800267"/>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8" name="Google Shape;368;p42"/>
            <p:cNvSpPr/>
            <p:nvPr/>
          </p:nvSpPr>
          <p:spPr>
            <a:xfrm>
              <a:off x="6656175" y="4800267"/>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9" name="Google Shape;369;p42"/>
            <p:cNvSpPr/>
            <p:nvPr/>
          </p:nvSpPr>
          <p:spPr>
            <a:xfrm>
              <a:off x="6107475" y="4914957"/>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0" name="Google Shape;370;p42"/>
            <p:cNvSpPr/>
            <p:nvPr/>
          </p:nvSpPr>
          <p:spPr>
            <a:xfrm>
              <a:off x="6244650" y="4914957"/>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1" name="Google Shape;371;p42"/>
            <p:cNvSpPr/>
            <p:nvPr/>
          </p:nvSpPr>
          <p:spPr>
            <a:xfrm>
              <a:off x="6381825" y="4914957"/>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2" name="Google Shape;372;p42"/>
            <p:cNvSpPr/>
            <p:nvPr/>
          </p:nvSpPr>
          <p:spPr>
            <a:xfrm>
              <a:off x="6519000" y="4914957"/>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3" name="Google Shape;373;p42"/>
            <p:cNvSpPr/>
            <p:nvPr/>
          </p:nvSpPr>
          <p:spPr>
            <a:xfrm>
              <a:off x="6656175" y="4914957"/>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4" name="Google Shape;374;p42"/>
            <p:cNvSpPr/>
            <p:nvPr/>
          </p:nvSpPr>
          <p:spPr>
            <a:xfrm>
              <a:off x="6107475" y="5029646"/>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5" name="Google Shape;375;p42"/>
            <p:cNvSpPr/>
            <p:nvPr/>
          </p:nvSpPr>
          <p:spPr>
            <a:xfrm>
              <a:off x="6244650" y="5029646"/>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6" name="Google Shape;376;p42"/>
            <p:cNvSpPr/>
            <p:nvPr/>
          </p:nvSpPr>
          <p:spPr>
            <a:xfrm>
              <a:off x="6381825" y="5029646"/>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7" name="Google Shape;377;p42"/>
            <p:cNvSpPr/>
            <p:nvPr/>
          </p:nvSpPr>
          <p:spPr>
            <a:xfrm>
              <a:off x="6519000" y="5029646"/>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8" name="Google Shape;378;p42"/>
            <p:cNvSpPr/>
            <p:nvPr/>
          </p:nvSpPr>
          <p:spPr>
            <a:xfrm>
              <a:off x="6656175" y="5029646"/>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pic>
        <p:nvPicPr>
          <p:cNvPr id="379" name="Google Shape;379;p42"/>
          <p:cNvPicPr preferRelativeResize="0"/>
          <p:nvPr>
            <p:ph idx="3" type="pic"/>
          </p:nvPr>
        </p:nvPicPr>
        <p:blipFill rotWithShape="1">
          <a:blip r:embed="rId3">
            <a:alphaModFix/>
          </a:blip>
          <a:srcRect b="0" l="0" r="0" t="0"/>
          <a:stretch/>
        </p:blipFill>
        <p:spPr>
          <a:xfrm>
            <a:off x="4582800" y="1099500"/>
            <a:ext cx="3233101" cy="32331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1"/>
          <p:cNvSpPr txBox="1"/>
          <p:nvPr>
            <p:ph type="title"/>
          </p:nvPr>
        </p:nvSpPr>
        <p:spPr>
          <a:xfrm>
            <a:off x="342900" y="84475"/>
            <a:ext cx="8653200" cy="13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2900">
                <a:latin typeface="IBM Plex Sans"/>
                <a:ea typeface="IBM Plex Sans"/>
                <a:cs typeface="IBM Plex Sans"/>
                <a:sym typeface="IBM Plex Sans"/>
              </a:rPr>
              <a:t>UNEMPLOYMENT RATE AND CHILDCARE COST</a:t>
            </a:r>
            <a:endParaRPr b="1" sz="2900">
              <a:latin typeface="IBM Plex Sans"/>
              <a:ea typeface="IBM Plex Sans"/>
              <a:cs typeface="IBM Plex Sans"/>
              <a:sym typeface="IBM Plex Sans"/>
            </a:endParaRPr>
          </a:p>
        </p:txBody>
      </p:sp>
      <p:sp>
        <p:nvSpPr>
          <p:cNvPr id="448" name="Google Shape;448;p51"/>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9" name="Google Shape;449;p51"/>
          <p:cNvSpPr txBox="1"/>
          <p:nvPr>
            <p:ph idx="2" type="subTitle"/>
          </p:nvPr>
        </p:nvSpPr>
        <p:spPr>
          <a:xfrm>
            <a:off x="400050" y="1358275"/>
            <a:ext cx="8343900" cy="3666900"/>
          </a:xfrm>
          <a:prstGeom prst="rect">
            <a:avLst/>
          </a:prstGeom>
        </p:spPr>
        <p:txBody>
          <a:bodyPr anchorCtr="0" anchor="ctr" bIns="91425" lIns="91425" spcFirstLastPara="1" rIns="91425" wrap="square" tIns="91425">
            <a:noAutofit/>
          </a:bodyPr>
          <a:lstStyle/>
          <a:p>
            <a:pPr indent="0" lvl="0" marL="0" rtl="0" algn="l">
              <a:spcBef>
                <a:spcPts val="0"/>
              </a:spcBef>
              <a:spcAft>
                <a:spcPts val="400"/>
              </a:spcAft>
              <a:buNone/>
            </a:pPr>
            <a:r>
              <a:t/>
            </a:r>
            <a:endParaRPr/>
          </a:p>
        </p:txBody>
      </p:sp>
      <p:pic>
        <p:nvPicPr>
          <p:cNvPr id="450" name="Google Shape;450;p51"/>
          <p:cNvPicPr preferRelativeResize="0"/>
          <p:nvPr/>
        </p:nvPicPr>
        <p:blipFill>
          <a:blip r:embed="rId3">
            <a:alphaModFix/>
          </a:blip>
          <a:stretch>
            <a:fillRect/>
          </a:stretch>
        </p:blipFill>
        <p:spPr>
          <a:xfrm>
            <a:off x="412425" y="1288375"/>
            <a:ext cx="8319148" cy="35108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2"/>
          <p:cNvSpPr txBox="1"/>
          <p:nvPr>
            <p:ph type="title"/>
          </p:nvPr>
        </p:nvSpPr>
        <p:spPr>
          <a:xfrm>
            <a:off x="342900" y="84475"/>
            <a:ext cx="8653200" cy="13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000">
                <a:latin typeface="IBM Plex Sans"/>
                <a:ea typeface="IBM Plex Sans"/>
                <a:cs typeface="IBM Plex Sans"/>
                <a:sym typeface="IBM Plex Sans"/>
              </a:rPr>
              <a:t>Association Rule </a:t>
            </a:r>
            <a:endParaRPr b="1" sz="4000">
              <a:latin typeface="IBM Plex Sans"/>
              <a:ea typeface="IBM Plex Sans"/>
              <a:cs typeface="IBM Plex Sans"/>
              <a:sym typeface="IBM Plex Sans"/>
            </a:endParaRPr>
          </a:p>
        </p:txBody>
      </p:sp>
      <p:sp>
        <p:nvSpPr>
          <p:cNvPr id="456" name="Google Shape;456;p52"/>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7" name="Google Shape;457;p52"/>
          <p:cNvSpPr txBox="1"/>
          <p:nvPr>
            <p:ph idx="2" type="subTitle"/>
          </p:nvPr>
        </p:nvSpPr>
        <p:spPr>
          <a:xfrm>
            <a:off x="400050" y="1308350"/>
            <a:ext cx="8343900" cy="371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rgbClr val="000000"/>
                </a:solidFill>
                <a:latin typeface="Arial"/>
                <a:ea typeface="Arial"/>
                <a:cs typeface="Arial"/>
                <a:sym typeface="Arial"/>
              </a:rPr>
              <a:t>Data Preparation:</a:t>
            </a:r>
            <a:endParaRPr b="1" sz="1600">
              <a:solidFill>
                <a:srgbClr val="000000"/>
              </a:solidFill>
              <a:latin typeface="Arial"/>
              <a:ea typeface="Arial"/>
              <a:cs typeface="Arial"/>
              <a:sym typeface="Arial"/>
            </a:endParaRPr>
          </a:p>
          <a:p>
            <a:pPr indent="-330200" lvl="0" marL="457200" rtl="0" algn="l">
              <a:lnSpc>
                <a:spcPct val="115000"/>
              </a:lnSpc>
              <a:spcBef>
                <a:spcPts val="1200"/>
              </a:spcBef>
              <a:spcAft>
                <a:spcPts val="0"/>
              </a:spcAft>
              <a:buClr>
                <a:srgbClr val="000000"/>
              </a:buClr>
              <a:buSzPts val="1600"/>
              <a:buFont typeface="Arial"/>
              <a:buChar char="●"/>
            </a:pPr>
            <a:r>
              <a:rPr lang="en" sz="1600">
                <a:solidFill>
                  <a:srgbClr val="000000"/>
                </a:solidFill>
                <a:latin typeface="Arial"/>
                <a:ea typeface="Arial"/>
                <a:cs typeface="Arial"/>
                <a:sym typeface="Arial"/>
              </a:rPr>
              <a:t>Discretization of numeric variables into categorical ranges.</a:t>
            </a:r>
            <a:endParaRPr sz="1600">
              <a:solidFill>
                <a:srgbClr val="000000"/>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Conversion of data into transaction format.</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1" lang="en" sz="1600">
                <a:solidFill>
                  <a:srgbClr val="000000"/>
                </a:solidFill>
                <a:latin typeface="Arial"/>
                <a:ea typeface="Arial"/>
                <a:cs typeface="Arial"/>
                <a:sym typeface="Arial"/>
              </a:rPr>
              <a:t>Apriori Algorithm:</a:t>
            </a:r>
            <a:endParaRPr b="1" sz="1600">
              <a:solidFill>
                <a:srgbClr val="000000"/>
              </a:solidFill>
              <a:latin typeface="Arial"/>
              <a:ea typeface="Arial"/>
              <a:cs typeface="Arial"/>
              <a:sym typeface="Arial"/>
            </a:endParaRPr>
          </a:p>
          <a:p>
            <a:pPr indent="-330200" lvl="0" marL="457200" rtl="0" algn="l">
              <a:lnSpc>
                <a:spcPct val="115000"/>
              </a:lnSpc>
              <a:spcBef>
                <a:spcPts val="1200"/>
              </a:spcBef>
              <a:spcAft>
                <a:spcPts val="0"/>
              </a:spcAft>
              <a:buClr>
                <a:srgbClr val="000000"/>
              </a:buClr>
              <a:buSzPts val="1600"/>
              <a:buFont typeface="Arial"/>
              <a:buChar char="●"/>
            </a:pPr>
            <a:r>
              <a:rPr lang="en" sz="1600">
                <a:solidFill>
                  <a:srgbClr val="000000"/>
                </a:solidFill>
                <a:latin typeface="Arial"/>
                <a:ea typeface="Arial"/>
                <a:cs typeface="Arial"/>
                <a:sym typeface="Arial"/>
              </a:rPr>
              <a:t>Application of the Apriori algorithm to discover association rules between factors.</a:t>
            </a:r>
            <a:endParaRPr sz="1600">
              <a:solidFill>
                <a:srgbClr val="000000"/>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Interpretation of rules (e.g., support, confidence, lift).</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1" lang="en" sz="1600">
                <a:solidFill>
                  <a:srgbClr val="000000"/>
                </a:solidFill>
                <a:latin typeface="Arial"/>
                <a:ea typeface="Arial"/>
                <a:cs typeface="Arial"/>
                <a:sym typeface="Arial"/>
              </a:rPr>
              <a:t>Eclat Algorithm:</a:t>
            </a:r>
            <a:endParaRPr b="1" sz="1600">
              <a:solidFill>
                <a:srgbClr val="000000"/>
              </a:solidFill>
              <a:latin typeface="Arial"/>
              <a:ea typeface="Arial"/>
              <a:cs typeface="Arial"/>
              <a:sym typeface="Arial"/>
            </a:endParaRPr>
          </a:p>
          <a:p>
            <a:pPr indent="-330200" lvl="0" marL="457200" rtl="0" algn="l">
              <a:lnSpc>
                <a:spcPct val="115000"/>
              </a:lnSpc>
              <a:spcBef>
                <a:spcPts val="1200"/>
              </a:spcBef>
              <a:spcAft>
                <a:spcPts val="0"/>
              </a:spcAft>
              <a:buClr>
                <a:srgbClr val="000000"/>
              </a:buClr>
              <a:buSzPts val="1600"/>
              <a:buFont typeface="Arial"/>
              <a:buChar char="●"/>
            </a:pPr>
            <a:r>
              <a:rPr lang="en" sz="1600">
                <a:solidFill>
                  <a:srgbClr val="000000"/>
                </a:solidFill>
                <a:latin typeface="Arial"/>
                <a:ea typeface="Arial"/>
                <a:cs typeface="Arial"/>
                <a:sym typeface="Arial"/>
              </a:rPr>
              <a:t>Application of the Eclat algorithm to find frequent itemsets.</a:t>
            </a:r>
            <a:endParaRPr sz="1600">
              <a:solidFill>
                <a:srgbClr val="000000"/>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Interpretation of frequent itemsets and their significance.</a:t>
            </a:r>
            <a:endParaRPr b="1" sz="220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3"/>
          <p:cNvSpPr txBox="1"/>
          <p:nvPr>
            <p:ph type="title"/>
          </p:nvPr>
        </p:nvSpPr>
        <p:spPr>
          <a:xfrm>
            <a:off x="342900" y="84475"/>
            <a:ext cx="8653200" cy="13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000">
                <a:latin typeface="IBM Plex Sans"/>
                <a:ea typeface="IBM Plex Sans"/>
                <a:cs typeface="IBM Plex Sans"/>
                <a:sym typeface="IBM Plex Sans"/>
              </a:rPr>
              <a:t>Apriori Algorithm</a:t>
            </a:r>
            <a:endParaRPr b="1" sz="4000">
              <a:latin typeface="IBM Plex Sans"/>
              <a:ea typeface="IBM Plex Sans"/>
              <a:cs typeface="IBM Plex Sans"/>
              <a:sym typeface="IBM Plex Sans"/>
            </a:endParaRPr>
          </a:p>
        </p:txBody>
      </p:sp>
      <p:sp>
        <p:nvSpPr>
          <p:cNvPr id="463" name="Google Shape;463;p53"/>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4" name="Google Shape;464;p53"/>
          <p:cNvSpPr txBox="1"/>
          <p:nvPr>
            <p:ph idx="2" type="subTitle"/>
          </p:nvPr>
        </p:nvSpPr>
        <p:spPr>
          <a:xfrm>
            <a:off x="400050" y="1308350"/>
            <a:ext cx="8343900" cy="3716700"/>
          </a:xfrm>
          <a:prstGeom prst="rect">
            <a:avLst/>
          </a:prstGeom>
        </p:spPr>
        <p:txBody>
          <a:bodyPr anchorCtr="0" anchor="ctr" bIns="91425" lIns="91425" spcFirstLastPara="1" rIns="91425" wrap="square" tIns="91425">
            <a:noAutofit/>
          </a:bodyPr>
          <a:lstStyle/>
          <a:p>
            <a:pPr indent="0" lvl="0" marL="457200" rtl="0" algn="l">
              <a:lnSpc>
                <a:spcPct val="115000"/>
              </a:lnSpc>
              <a:spcBef>
                <a:spcPts val="1200"/>
              </a:spcBef>
              <a:spcAft>
                <a:spcPts val="1200"/>
              </a:spcAft>
              <a:buNone/>
            </a:pPr>
            <a:r>
              <a:t/>
            </a:r>
            <a:endParaRPr b="1" sz="2200">
              <a:solidFill>
                <a:srgbClr val="000000"/>
              </a:solidFill>
              <a:latin typeface="Arial"/>
              <a:ea typeface="Arial"/>
              <a:cs typeface="Arial"/>
              <a:sym typeface="Arial"/>
            </a:endParaRPr>
          </a:p>
        </p:txBody>
      </p:sp>
      <p:pic>
        <p:nvPicPr>
          <p:cNvPr id="465" name="Google Shape;465;p53"/>
          <p:cNvPicPr preferRelativeResize="0"/>
          <p:nvPr/>
        </p:nvPicPr>
        <p:blipFill>
          <a:blip r:embed="rId3">
            <a:alphaModFix/>
          </a:blip>
          <a:stretch>
            <a:fillRect/>
          </a:stretch>
        </p:blipFill>
        <p:spPr>
          <a:xfrm>
            <a:off x="400050" y="1078625"/>
            <a:ext cx="3275299" cy="3946425"/>
          </a:xfrm>
          <a:prstGeom prst="rect">
            <a:avLst/>
          </a:prstGeom>
          <a:noFill/>
          <a:ln>
            <a:noFill/>
          </a:ln>
        </p:spPr>
      </p:pic>
      <p:pic>
        <p:nvPicPr>
          <p:cNvPr id="466" name="Google Shape;466;p53"/>
          <p:cNvPicPr preferRelativeResize="0"/>
          <p:nvPr/>
        </p:nvPicPr>
        <p:blipFill>
          <a:blip r:embed="rId4">
            <a:alphaModFix/>
          </a:blip>
          <a:stretch>
            <a:fillRect/>
          </a:stretch>
        </p:blipFill>
        <p:spPr>
          <a:xfrm>
            <a:off x="4319175" y="1688013"/>
            <a:ext cx="3910425" cy="2848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4"/>
          <p:cNvSpPr txBox="1"/>
          <p:nvPr>
            <p:ph type="title"/>
          </p:nvPr>
        </p:nvSpPr>
        <p:spPr>
          <a:xfrm>
            <a:off x="342900" y="84475"/>
            <a:ext cx="8653200" cy="13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000">
                <a:latin typeface="IBM Plex Sans"/>
                <a:ea typeface="IBM Plex Sans"/>
                <a:cs typeface="IBM Plex Sans"/>
                <a:sym typeface="IBM Plex Sans"/>
              </a:rPr>
              <a:t>Eclat </a:t>
            </a:r>
            <a:r>
              <a:rPr b="1" lang="en" sz="4000">
                <a:latin typeface="IBM Plex Sans"/>
                <a:ea typeface="IBM Plex Sans"/>
                <a:cs typeface="IBM Plex Sans"/>
                <a:sym typeface="IBM Plex Sans"/>
              </a:rPr>
              <a:t>Algorithm</a:t>
            </a:r>
            <a:endParaRPr b="1" sz="4000">
              <a:latin typeface="IBM Plex Sans"/>
              <a:ea typeface="IBM Plex Sans"/>
              <a:cs typeface="IBM Plex Sans"/>
              <a:sym typeface="IBM Plex Sans"/>
            </a:endParaRPr>
          </a:p>
        </p:txBody>
      </p:sp>
      <p:sp>
        <p:nvSpPr>
          <p:cNvPr id="472" name="Google Shape;472;p54"/>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3" name="Google Shape;473;p54"/>
          <p:cNvSpPr txBox="1"/>
          <p:nvPr>
            <p:ph idx="2" type="subTitle"/>
          </p:nvPr>
        </p:nvSpPr>
        <p:spPr>
          <a:xfrm>
            <a:off x="3345775" y="1308350"/>
            <a:ext cx="5398200" cy="3716700"/>
          </a:xfrm>
          <a:prstGeom prst="rect">
            <a:avLst/>
          </a:prstGeom>
        </p:spPr>
        <p:txBody>
          <a:bodyPr anchorCtr="0" anchor="ctr" bIns="91425" lIns="91425" spcFirstLastPara="1" rIns="91425" wrap="square" tIns="91425">
            <a:noAutofit/>
          </a:bodyPr>
          <a:lstStyle/>
          <a:p>
            <a:pPr indent="0" lvl="0" marL="457200" rtl="0" algn="just">
              <a:lnSpc>
                <a:spcPct val="100000"/>
              </a:lnSpc>
              <a:spcBef>
                <a:spcPts val="1200"/>
              </a:spcBef>
              <a:spcAft>
                <a:spcPts val="0"/>
              </a:spcAft>
              <a:buNone/>
            </a:pPr>
            <a:r>
              <a:rPr lang="en" sz="900">
                <a:solidFill>
                  <a:srgbClr val="000000"/>
                </a:solidFill>
                <a:latin typeface="Arial"/>
                <a:ea typeface="Arial"/>
                <a:cs typeface="Arial"/>
                <a:sym typeface="Arial"/>
              </a:rPr>
              <a:t>Discretization:</a:t>
            </a:r>
            <a:endParaRPr sz="900">
              <a:solidFill>
                <a:srgbClr val="000000"/>
              </a:solidFill>
              <a:latin typeface="Arial"/>
              <a:ea typeface="Arial"/>
              <a:cs typeface="Arial"/>
              <a:sym typeface="Arial"/>
            </a:endParaRPr>
          </a:p>
          <a:p>
            <a:pPr indent="0" lvl="0" marL="457200" rtl="0" algn="just">
              <a:lnSpc>
                <a:spcPct val="100000"/>
              </a:lnSpc>
              <a:spcBef>
                <a:spcPts val="1200"/>
              </a:spcBef>
              <a:spcAft>
                <a:spcPts val="0"/>
              </a:spcAft>
              <a:buNone/>
            </a:pPr>
            <a:r>
              <a:rPr lang="en" sz="900">
                <a:solidFill>
                  <a:srgbClr val="000000"/>
                </a:solidFill>
                <a:latin typeface="Arial"/>
                <a:ea typeface="Arial"/>
                <a:cs typeface="Arial"/>
                <a:sym typeface="Arial"/>
              </a:rPr>
              <a:t>    The numeric columns are divided into "Low," "Medium," and "High" categories using cut().</a:t>
            </a:r>
            <a:endParaRPr sz="900">
              <a:solidFill>
                <a:srgbClr val="000000"/>
              </a:solidFill>
              <a:latin typeface="Arial"/>
              <a:ea typeface="Arial"/>
              <a:cs typeface="Arial"/>
              <a:sym typeface="Arial"/>
            </a:endParaRPr>
          </a:p>
          <a:p>
            <a:pPr indent="0" lvl="0" marL="457200" rtl="0" algn="just">
              <a:lnSpc>
                <a:spcPct val="100000"/>
              </a:lnSpc>
              <a:spcBef>
                <a:spcPts val="1200"/>
              </a:spcBef>
              <a:spcAft>
                <a:spcPts val="0"/>
              </a:spcAft>
              <a:buNone/>
            </a:pPr>
            <a:r>
              <a:rPr lang="en" sz="900">
                <a:solidFill>
                  <a:srgbClr val="000000"/>
                </a:solidFill>
                <a:latin typeface="Arial"/>
                <a:ea typeface="Arial"/>
                <a:cs typeface="Arial"/>
                <a:sym typeface="Arial"/>
              </a:rPr>
              <a:t>- Transactions Conversion:</a:t>
            </a:r>
            <a:endParaRPr sz="900">
              <a:solidFill>
                <a:srgbClr val="000000"/>
              </a:solidFill>
              <a:latin typeface="Arial"/>
              <a:ea typeface="Arial"/>
              <a:cs typeface="Arial"/>
              <a:sym typeface="Arial"/>
            </a:endParaRPr>
          </a:p>
          <a:p>
            <a:pPr indent="0" lvl="0" marL="457200" rtl="0" algn="just">
              <a:lnSpc>
                <a:spcPct val="100000"/>
              </a:lnSpc>
              <a:spcBef>
                <a:spcPts val="1200"/>
              </a:spcBef>
              <a:spcAft>
                <a:spcPts val="0"/>
              </a:spcAft>
              <a:buNone/>
            </a:pPr>
            <a:r>
              <a:rPr lang="en" sz="900">
                <a:solidFill>
                  <a:srgbClr val="000000"/>
                </a:solidFill>
                <a:latin typeface="Arial"/>
                <a:ea typeface="Arial"/>
                <a:cs typeface="Arial"/>
                <a:sym typeface="Arial"/>
              </a:rPr>
              <a:t>    Convert the preprocessed data into a transaction format, required by arules.</a:t>
            </a:r>
            <a:endParaRPr sz="900">
              <a:solidFill>
                <a:srgbClr val="000000"/>
              </a:solidFill>
              <a:latin typeface="Arial"/>
              <a:ea typeface="Arial"/>
              <a:cs typeface="Arial"/>
              <a:sym typeface="Arial"/>
            </a:endParaRPr>
          </a:p>
          <a:p>
            <a:pPr indent="0" lvl="0" marL="457200" rtl="0" algn="just">
              <a:lnSpc>
                <a:spcPct val="100000"/>
              </a:lnSpc>
              <a:spcBef>
                <a:spcPts val="1200"/>
              </a:spcBef>
              <a:spcAft>
                <a:spcPts val="0"/>
              </a:spcAft>
              <a:buNone/>
            </a:pPr>
            <a:r>
              <a:rPr lang="en" sz="900">
                <a:solidFill>
                  <a:srgbClr val="000000"/>
                </a:solidFill>
                <a:latin typeface="Arial"/>
                <a:ea typeface="Arial"/>
                <a:cs typeface="Arial"/>
                <a:sym typeface="Arial"/>
              </a:rPr>
              <a:t>- Eclat Algorithm:</a:t>
            </a:r>
            <a:endParaRPr sz="900">
              <a:solidFill>
                <a:srgbClr val="000000"/>
              </a:solidFill>
              <a:latin typeface="Arial"/>
              <a:ea typeface="Arial"/>
              <a:cs typeface="Arial"/>
              <a:sym typeface="Arial"/>
            </a:endParaRPr>
          </a:p>
          <a:p>
            <a:pPr indent="0" lvl="0" marL="457200" rtl="0" algn="just">
              <a:lnSpc>
                <a:spcPct val="100000"/>
              </a:lnSpc>
              <a:spcBef>
                <a:spcPts val="1200"/>
              </a:spcBef>
              <a:spcAft>
                <a:spcPts val="0"/>
              </a:spcAft>
              <a:buNone/>
            </a:pPr>
            <a:r>
              <a:rPr lang="en" sz="900">
                <a:solidFill>
                  <a:srgbClr val="000000"/>
                </a:solidFill>
                <a:latin typeface="Arial"/>
                <a:ea typeface="Arial"/>
                <a:cs typeface="Arial"/>
                <a:sym typeface="Arial"/>
              </a:rPr>
              <a:t>    eclat() generates frequent itemsets based on support.</a:t>
            </a:r>
            <a:endParaRPr sz="900">
              <a:solidFill>
                <a:srgbClr val="000000"/>
              </a:solidFill>
              <a:latin typeface="Arial"/>
              <a:ea typeface="Arial"/>
              <a:cs typeface="Arial"/>
              <a:sym typeface="Arial"/>
            </a:endParaRPr>
          </a:p>
          <a:p>
            <a:pPr indent="0" lvl="0" marL="457200" rtl="0" algn="just">
              <a:lnSpc>
                <a:spcPct val="100000"/>
              </a:lnSpc>
              <a:spcBef>
                <a:spcPts val="1200"/>
              </a:spcBef>
              <a:spcAft>
                <a:spcPts val="0"/>
              </a:spcAft>
              <a:buNone/>
            </a:pPr>
            <a:r>
              <a:rPr lang="en" sz="900">
                <a:solidFill>
                  <a:srgbClr val="000000"/>
                </a:solidFill>
                <a:latin typeface="Arial"/>
                <a:ea typeface="Arial"/>
                <a:cs typeface="Arial"/>
                <a:sym typeface="Arial"/>
              </a:rPr>
              <a:t>    Parameters:</a:t>
            </a:r>
            <a:endParaRPr sz="900">
              <a:solidFill>
                <a:srgbClr val="000000"/>
              </a:solidFill>
              <a:latin typeface="Arial"/>
              <a:ea typeface="Arial"/>
              <a:cs typeface="Arial"/>
              <a:sym typeface="Arial"/>
            </a:endParaRPr>
          </a:p>
          <a:p>
            <a:pPr indent="0" lvl="0" marL="457200" rtl="0" algn="just">
              <a:lnSpc>
                <a:spcPct val="100000"/>
              </a:lnSpc>
              <a:spcBef>
                <a:spcPts val="1200"/>
              </a:spcBef>
              <a:spcAft>
                <a:spcPts val="0"/>
              </a:spcAft>
              <a:buNone/>
            </a:pPr>
            <a:r>
              <a:rPr lang="en" sz="900">
                <a:solidFill>
                  <a:srgbClr val="000000"/>
                </a:solidFill>
                <a:latin typeface="Arial"/>
                <a:ea typeface="Arial"/>
                <a:cs typeface="Arial"/>
                <a:sym typeface="Arial"/>
              </a:rPr>
              <a:t>        supp = 0.01: Minimum support threshold (at least 1% of transactions must contain the itemset).</a:t>
            </a:r>
            <a:endParaRPr sz="900">
              <a:solidFill>
                <a:srgbClr val="000000"/>
              </a:solidFill>
              <a:latin typeface="Arial"/>
              <a:ea typeface="Arial"/>
              <a:cs typeface="Arial"/>
              <a:sym typeface="Arial"/>
            </a:endParaRPr>
          </a:p>
          <a:p>
            <a:pPr indent="0" lvl="0" marL="457200" rtl="0" algn="just">
              <a:lnSpc>
                <a:spcPct val="100000"/>
              </a:lnSpc>
              <a:spcBef>
                <a:spcPts val="1200"/>
              </a:spcBef>
              <a:spcAft>
                <a:spcPts val="0"/>
              </a:spcAft>
              <a:buNone/>
            </a:pPr>
            <a:r>
              <a:rPr lang="en" sz="900">
                <a:solidFill>
                  <a:srgbClr val="000000"/>
                </a:solidFill>
                <a:latin typeface="Arial"/>
                <a:ea typeface="Arial"/>
                <a:cs typeface="Arial"/>
                <a:sym typeface="Arial"/>
              </a:rPr>
              <a:t>        maxlen = 5: Maximum length of itemsets.</a:t>
            </a:r>
            <a:endParaRPr sz="900">
              <a:solidFill>
                <a:srgbClr val="000000"/>
              </a:solidFill>
              <a:latin typeface="Arial"/>
              <a:ea typeface="Arial"/>
              <a:cs typeface="Arial"/>
              <a:sym typeface="Arial"/>
            </a:endParaRPr>
          </a:p>
          <a:p>
            <a:pPr indent="0" lvl="0" marL="457200" rtl="0" algn="just">
              <a:lnSpc>
                <a:spcPct val="100000"/>
              </a:lnSpc>
              <a:spcBef>
                <a:spcPts val="1200"/>
              </a:spcBef>
              <a:spcAft>
                <a:spcPts val="0"/>
              </a:spcAft>
              <a:buNone/>
            </a:pPr>
            <a:r>
              <a:rPr lang="en" sz="900">
                <a:solidFill>
                  <a:srgbClr val="000000"/>
                </a:solidFill>
                <a:latin typeface="Arial"/>
                <a:ea typeface="Arial"/>
                <a:cs typeface="Arial"/>
                <a:sym typeface="Arial"/>
              </a:rPr>
              <a:t>- Frequent Itemsets:</a:t>
            </a:r>
            <a:endParaRPr sz="900">
              <a:solidFill>
                <a:srgbClr val="000000"/>
              </a:solidFill>
              <a:latin typeface="Arial"/>
              <a:ea typeface="Arial"/>
              <a:cs typeface="Arial"/>
              <a:sym typeface="Arial"/>
            </a:endParaRPr>
          </a:p>
          <a:p>
            <a:pPr indent="0" lvl="0" marL="457200" rtl="0" algn="just">
              <a:lnSpc>
                <a:spcPct val="100000"/>
              </a:lnSpc>
              <a:spcBef>
                <a:spcPts val="1200"/>
              </a:spcBef>
              <a:spcAft>
                <a:spcPts val="0"/>
              </a:spcAft>
              <a:buNone/>
            </a:pPr>
            <a:r>
              <a:rPr lang="en" sz="900">
                <a:solidFill>
                  <a:srgbClr val="000000"/>
                </a:solidFill>
                <a:latin typeface="Arial"/>
                <a:ea typeface="Arial"/>
                <a:cs typeface="Arial"/>
                <a:sym typeface="Arial"/>
              </a:rPr>
              <a:t>    The output includes the most frequently occurring combinations of items.</a:t>
            </a:r>
            <a:endParaRPr sz="900">
              <a:solidFill>
                <a:srgbClr val="000000"/>
              </a:solidFill>
              <a:latin typeface="Arial"/>
              <a:ea typeface="Arial"/>
              <a:cs typeface="Arial"/>
              <a:sym typeface="Arial"/>
            </a:endParaRPr>
          </a:p>
          <a:p>
            <a:pPr indent="0" lvl="0" marL="457200" rtl="0" algn="just">
              <a:lnSpc>
                <a:spcPct val="100000"/>
              </a:lnSpc>
              <a:spcBef>
                <a:spcPts val="1200"/>
              </a:spcBef>
              <a:spcAft>
                <a:spcPts val="1200"/>
              </a:spcAft>
              <a:buNone/>
            </a:pPr>
            <a:r>
              <a:t/>
            </a:r>
            <a:endParaRPr sz="900">
              <a:solidFill>
                <a:srgbClr val="000000"/>
              </a:solidFill>
              <a:latin typeface="Arial"/>
              <a:ea typeface="Arial"/>
              <a:cs typeface="Arial"/>
              <a:sym typeface="Arial"/>
            </a:endParaRPr>
          </a:p>
        </p:txBody>
      </p:sp>
      <p:pic>
        <p:nvPicPr>
          <p:cNvPr id="474" name="Google Shape;474;p54"/>
          <p:cNvPicPr preferRelativeResize="0"/>
          <p:nvPr/>
        </p:nvPicPr>
        <p:blipFill>
          <a:blip r:embed="rId3">
            <a:alphaModFix/>
          </a:blip>
          <a:stretch>
            <a:fillRect/>
          </a:stretch>
        </p:blipFill>
        <p:spPr>
          <a:xfrm>
            <a:off x="342900" y="1695175"/>
            <a:ext cx="2893924" cy="2529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5"/>
          <p:cNvSpPr txBox="1"/>
          <p:nvPr>
            <p:ph type="title"/>
          </p:nvPr>
        </p:nvSpPr>
        <p:spPr>
          <a:xfrm>
            <a:off x="342900" y="-394925"/>
            <a:ext cx="8653200" cy="13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000">
                <a:latin typeface="IBM Plex Sans"/>
                <a:ea typeface="IBM Plex Sans"/>
                <a:cs typeface="IBM Plex Sans"/>
                <a:sym typeface="IBM Plex Sans"/>
              </a:rPr>
              <a:t>K-Medoids clustering </a:t>
            </a:r>
            <a:endParaRPr b="1" sz="4000">
              <a:latin typeface="IBM Plex Sans"/>
              <a:ea typeface="IBM Plex Sans"/>
              <a:cs typeface="IBM Plex Sans"/>
              <a:sym typeface="IBM Plex Sans"/>
            </a:endParaRPr>
          </a:p>
        </p:txBody>
      </p:sp>
      <p:sp>
        <p:nvSpPr>
          <p:cNvPr id="480" name="Google Shape;480;p55"/>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1" name="Google Shape;481;p55"/>
          <p:cNvSpPr txBox="1"/>
          <p:nvPr>
            <p:ph idx="2" type="subTitle"/>
          </p:nvPr>
        </p:nvSpPr>
        <p:spPr>
          <a:xfrm>
            <a:off x="270200" y="-59925"/>
            <a:ext cx="8343900" cy="3716700"/>
          </a:xfrm>
          <a:prstGeom prst="rect">
            <a:avLst/>
          </a:prstGeom>
        </p:spPr>
        <p:txBody>
          <a:bodyPr anchorCtr="0" anchor="ctr" bIns="91425" lIns="91425" spcFirstLastPara="1" rIns="91425" wrap="square" tIns="91425">
            <a:noAutofit/>
          </a:bodyPr>
          <a:lstStyle/>
          <a:p>
            <a:pPr indent="-298450" lvl="0" marL="457200" rtl="0" algn="l">
              <a:lnSpc>
                <a:spcPct val="115000"/>
              </a:lnSpc>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Clusters:</a:t>
            </a:r>
            <a:r>
              <a:rPr lang="en" sz="1100">
                <a:solidFill>
                  <a:srgbClr val="000000"/>
                </a:solidFill>
                <a:latin typeface="Arial"/>
                <a:ea typeface="Arial"/>
                <a:cs typeface="Arial"/>
                <a:sym typeface="Arial"/>
              </a:rPr>
              <a:t> Distinct shapes (e.g., triangles, circles, crosses) visually represent the separate clusters identified by the K-medoids algorithm. Each shape corresponds to one of the </a:t>
            </a:r>
            <a:r>
              <a:rPr i="1" lang="en" sz="1100">
                <a:solidFill>
                  <a:srgbClr val="000000"/>
                </a:solidFill>
                <a:latin typeface="Arial"/>
                <a:ea typeface="Arial"/>
                <a:cs typeface="Arial"/>
                <a:sym typeface="Arial"/>
              </a:rPr>
              <a:t>k</a:t>
            </a:r>
            <a:r>
              <a:rPr lang="en" sz="1100">
                <a:solidFill>
                  <a:srgbClr val="000000"/>
                </a:solidFill>
                <a:latin typeface="Arial"/>
                <a:ea typeface="Arial"/>
                <a:cs typeface="Arial"/>
                <a:sym typeface="Arial"/>
              </a:rPr>
              <a:t> clusters (three in this case).</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Ellipses:</a:t>
            </a:r>
            <a:r>
              <a:rPr lang="en" sz="1100">
                <a:solidFill>
                  <a:srgbClr val="000000"/>
                </a:solidFill>
                <a:latin typeface="Arial"/>
                <a:ea typeface="Arial"/>
                <a:cs typeface="Arial"/>
                <a:sym typeface="Arial"/>
              </a:rPr>
              <a:t> Ellipses drawn around each cluster illustrate the data spread and variability within that cluster. Smaller, tighter ellipses indicate a more compact, closely related group of data points. Larger, more dispersed ellipses suggest greater internal variability.</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Medoids:</a:t>
            </a:r>
            <a:r>
              <a:rPr lang="en" sz="1100">
                <a:solidFill>
                  <a:srgbClr val="000000"/>
                </a:solidFill>
                <a:latin typeface="Arial"/>
                <a:ea typeface="Arial"/>
                <a:cs typeface="Arial"/>
                <a:sym typeface="Arial"/>
              </a:rPr>
              <a:t> The medoids are the central points of each cluster, representing the most typical or representative data point within that group. They are marked by the cluster's corresponding shape at the center of each ellipse. Unlike centroids (used in K-means), medoids are actual data points within the dataset.</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Pink Lines:</a:t>
            </a:r>
            <a:r>
              <a:rPr lang="en" sz="1100">
                <a:solidFill>
                  <a:srgbClr val="000000"/>
                </a:solidFill>
                <a:latin typeface="Arial"/>
                <a:ea typeface="Arial"/>
                <a:cs typeface="Arial"/>
                <a:sym typeface="Arial"/>
              </a:rPr>
              <a:t> Lines connecting each data point to its nearest medoid visually demonstrate the assignment of data points to specific clusters. These lines clearly show which data points are grouped together based on their proximity to the medoids.</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t/>
            </a:r>
            <a:endParaRPr b="1" sz="1100">
              <a:solidFill>
                <a:srgbClr val="000000"/>
              </a:solidFill>
              <a:latin typeface="Arial"/>
              <a:ea typeface="Arial"/>
              <a:cs typeface="Arial"/>
              <a:sym typeface="Arial"/>
            </a:endParaRPr>
          </a:p>
        </p:txBody>
      </p:sp>
      <p:pic>
        <p:nvPicPr>
          <p:cNvPr id="482" name="Google Shape;482;p55"/>
          <p:cNvPicPr preferRelativeResize="0"/>
          <p:nvPr/>
        </p:nvPicPr>
        <p:blipFill>
          <a:blip r:embed="rId3">
            <a:alphaModFix/>
          </a:blip>
          <a:stretch>
            <a:fillRect/>
          </a:stretch>
        </p:blipFill>
        <p:spPr>
          <a:xfrm>
            <a:off x="1018725" y="2711800"/>
            <a:ext cx="3845150" cy="20873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6"/>
          <p:cNvSpPr txBox="1"/>
          <p:nvPr>
            <p:ph type="title"/>
          </p:nvPr>
        </p:nvSpPr>
        <p:spPr>
          <a:xfrm>
            <a:off x="342900" y="0"/>
            <a:ext cx="8653200" cy="1341000"/>
          </a:xfrm>
          <a:prstGeom prst="rect">
            <a:avLst/>
          </a:prstGeom>
        </p:spPr>
        <p:txBody>
          <a:bodyPr anchorCtr="0" anchor="ctr" bIns="91425" lIns="91425" spcFirstLastPara="1" rIns="91425" wrap="square" tIns="91425">
            <a:noAutofit/>
          </a:bodyPr>
          <a:lstStyle/>
          <a:p>
            <a:pPr indent="0" lvl="0" marL="0" rtl="0" algn="l">
              <a:lnSpc>
                <a:spcPct val="115000"/>
              </a:lnSpc>
              <a:spcBef>
                <a:spcPts val="1400"/>
              </a:spcBef>
              <a:spcAft>
                <a:spcPts val="0"/>
              </a:spcAft>
              <a:buNone/>
            </a:pPr>
            <a:r>
              <a:t/>
            </a:r>
            <a:endParaRPr b="1" sz="1300">
              <a:solidFill>
                <a:srgbClr val="000000"/>
              </a:solidFill>
              <a:latin typeface="Arial"/>
              <a:ea typeface="Arial"/>
              <a:cs typeface="Arial"/>
              <a:sym typeface="Arial"/>
            </a:endParaRPr>
          </a:p>
          <a:p>
            <a:pPr indent="0" lvl="0" marL="0" rtl="0" algn="l">
              <a:spcBef>
                <a:spcPts val="400"/>
              </a:spcBef>
              <a:spcAft>
                <a:spcPts val="0"/>
              </a:spcAft>
              <a:buNone/>
            </a:pPr>
            <a:r>
              <a:rPr b="1" lang="en" sz="4000">
                <a:latin typeface="IBM Plex Sans"/>
                <a:ea typeface="IBM Plex Sans"/>
                <a:cs typeface="IBM Plex Sans"/>
                <a:sym typeface="IBM Plex Sans"/>
              </a:rPr>
              <a:t> Hierarchical clustering </a:t>
            </a:r>
            <a:endParaRPr b="1" sz="4000">
              <a:latin typeface="IBM Plex Sans"/>
              <a:ea typeface="IBM Plex Sans"/>
              <a:cs typeface="IBM Plex Sans"/>
              <a:sym typeface="IBM Plex Sans"/>
            </a:endParaRPr>
          </a:p>
        </p:txBody>
      </p:sp>
      <p:sp>
        <p:nvSpPr>
          <p:cNvPr id="488" name="Google Shape;488;p56"/>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9" name="Google Shape;489;p56"/>
          <p:cNvSpPr txBox="1"/>
          <p:nvPr>
            <p:ph idx="2" type="subTitle"/>
          </p:nvPr>
        </p:nvSpPr>
        <p:spPr>
          <a:xfrm>
            <a:off x="160350" y="209725"/>
            <a:ext cx="8343900" cy="3716700"/>
          </a:xfrm>
          <a:prstGeom prst="rect">
            <a:avLst/>
          </a:prstGeom>
        </p:spPr>
        <p:txBody>
          <a:bodyPr anchorCtr="0" anchor="ctr" bIns="91425" lIns="91425" spcFirstLastPara="1" rIns="91425" wrap="square" tIns="91425">
            <a:noAutofit/>
          </a:bodyPr>
          <a:lstStyle/>
          <a:p>
            <a:pPr indent="-311150" lvl="0" marL="457200" rtl="0" algn="l">
              <a:lnSpc>
                <a:spcPct val="115000"/>
              </a:lnSpc>
              <a:spcBef>
                <a:spcPts val="1200"/>
              </a:spcBef>
              <a:spcAft>
                <a:spcPts val="0"/>
              </a:spcAft>
              <a:buClr>
                <a:srgbClr val="000000"/>
              </a:buClr>
              <a:buSzPts val="1300"/>
              <a:buFont typeface="Arial"/>
              <a:buChar char="●"/>
            </a:pPr>
            <a:r>
              <a:rPr b="1" lang="en" sz="1300">
                <a:solidFill>
                  <a:srgbClr val="000000"/>
                </a:solidFill>
                <a:latin typeface="Arial"/>
                <a:ea typeface="Arial"/>
                <a:cs typeface="Arial"/>
                <a:sym typeface="Arial"/>
              </a:rPr>
              <a:t>The code likely </a:t>
            </a:r>
            <a:r>
              <a:rPr b="1" lang="en" sz="1300">
                <a:solidFill>
                  <a:srgbClr val="000000"/>
                </a:solidFill>
                <a:latin typeface="Arial"/>
                <a:ea typeface="Arial"/>
                <a:cs typeface="Arial"/>
                <a:sym typeface="Arial"/>
              </a:rPr>
              <a:t>discretize</a:t>
            </a:r>
            <a:r>
              <a:rPr b="1" lang="en" sz="1300">
                <a:solidFill>
                  <a:srgbClr val="000000"/>
                </a:solidFill>
                <a:latin typeface="Arial"/>
                <a:ea typeface="Arial"/>
                <a:cs typeface="Arial"/>
                <a:sym typeface="Arial"/>
              </a:rPr>
              <a:t> numeric variables into categorical values (e.g., "Low," "Medium," "High") for better interpretability.</a:t>
            </a:r>
            <a:endParaRPr b="1" sz="1300">
              <a:solidFill>
                <a:srgbClr val="000000"/>
              </a:solidFill>
              <a:latin typeface="Arial"/>
              <a:ea typeface="Arial"/>
              <a:cs typeface="Arial"/>
              <a:sym typeface="Arial"/>
            </a:endParaRPr>
          </a:p>
          <a:p>
            <a:pPr indent="-311150" lvl="0" marL="457200" rtl="0" algn="l">
              <a:lnSpc>
                <a:spcPct val="115000"/>
              </a:lnSpc>
              <a:spcBef>
                <a:spcPts val="0"/>
              </a:spcBef>
              <a:spcAft>
                <a:spcPts val="0"/>
              </a:spcAft>
              <a:buClr>
                <a:srgbClr val="000000"/>
              </a:buClr>
              <a:buSzPts val="1300"/>
              <a:buFont typeface="Arial"/>
              <a:buChar char="●"/>
            </a:pPr>
            <a:r>
              <a:rPr b="1" lang="en" sz="1300">
                <a:solidFill>
                  <a:srgbClr val="000000"/>
                </a:solidFill>
                <a:latin typeface="Arial"/>
                <a:ea typeface="Arial"/>
                <a:cs typeface="Arial"/>
                <a:sym typeface="Arial"/>
              </a:rPr>
              <a:t>It then converts these categorical variables into numeric representations for the clustering algorithm.</a:t>
            </a:r>
            <a:endParaRPr b="1" sz="13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b="1" sz="1100">
              <a:solidFill>
                <a:srgbClr val="000000"/>
              </a:solidFill>
              <a:latin typeface="Arial"/>
              <a:ea typeface="Arial"/>
              <a:cs typeface="Arial"/>
              <a:sym typeface="Arial"/>
            </a:endParaRPr>
          </a:p>
        </p:txBody>
      </p:sp>
      <p:pic>
        <p:nvPicPr>
          <p:cNvPr id="490" name="Google Shape;490;p56"/>
          <p:cNvPicPr preferRelativeResize="0"/>
          <p:nvPr/>
        </p:nvPicPr>
        <p:blipFill rotWithShape="1">
          <a:blip r:embed="rId3">
            <a:alphaModFix/>
          </a:blip>
          <a:srcRect b="18120" l="780" r="-779" t="-18119"/>
          <a:stretch/>
        </p:blipFill>
        <p:spPr>
          <a:xfrm>
            <a:off x="1151350" y="2107325"/>
            <a:ext cx="5150699" cy="2756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7"/>
          <p:cNvSpPr txBox="1"/>
          <p:nvPr>
            <p:ph type="title"/>
          </p:nvPr>
        </p:nvSpPr>
        <p:spPr>
          <a:xfrm>
            <a:off x="342900" y="84475"/>
            <a:ext cx="8653200" cy="13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000">
                <a:latin typeface="IBM Plex Sans"/>
                <a:ea typeface="IBM Plex Sans"/>
                <a:cs typeface="IBM Plex Sans"/>
                <a:sym typeface="IBM Plex Sans"/>
              </a:rPr>
              <a:t>CONCLUSION</a:t>
            </a:r>
            <a:endParaRPr b="1" sz="4000">
              <a:latin typeface="IBM Plex Sans"/>
              <a:ea typeface="IBM Plex Sans"/>
              <a:cs typeface="IBM Plex Sans"/>
              <a:sym typeface="IBM Plex Sans"/>
            </a:endParaRPr>
          </a:p>
        </p:txBody>
      </p:sp>
      <p:sp>
        <p:nvSpPr>
          <p:cNvPr id="496" name="Google Shape;496;p57"/>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7" name="Google Shape;497;p57"/>
          <p:cNvSpPr txBox="1"/>
          <p:nvPr>
            <p:ph idx="2" type="subTitle"/>
          </p:nvPr>
        </p:nvSpPr>
        <p:spPr>
          <a:xfrm>
            <a:off x="400050" y="1308350"/>
            <a:ext cx="8343900" cy="3716700"/>
          </a:xfrm>
          <a:prstGeom prst="rect">
            <a:avLst/>
          </a:prstGeom>
        </p:spPr>
        <p:txBody>
          <a:bodyPr anchorCtr="0" anchor="ctr" bIns="91425" lIns="91425" spcFirstLastPara="1" rIns="91425" wrap="square" tIns="91425">
            <a:noAutofit/>
          </a:bodyPr>
          <a:lstStyle/>
          <a:p>
            <a:pPr indent="-317500" lvl="0" marL="457200" rtl="0" algn="l">
              <a:lnSpc>
                <a:spcPct val="115000"/>
              </a:lnSpc>
              <a:spcBef>
                <a:spcPts val="1200"/>
              </a:spcBef>
              <a:spcAft>
                <a:spcPts val="0"/>
              </a:spcAft>
              <a:buClr>
                <a:srgbClr val="000000"/>
              </a:buClr>
              <a:buSzPts val="1400"/>
              <a:buFont typeface="Arial"/>
              <a:buChar char="●"/>
            </a:pPr>
            <a:r>
              <a:rPr b="1" lang="en" sz="1900">
                <a:solidFill>
                  <a:srgbClr val="000000"/>
                </a:solidFill>
                <a:latin typeface="Arial"/>
                <a:ea typeface="Arial"/>
                <a:cs typeface="Arial"/>
                <a:sym typeface="Arial"/>
              </a:rPr>
              <a:t>The Gender and Regional Unemployment Disparities highlighted notable differences in unemployment by gender and region, underscoring diverse economic challenges.</a:t>
            </a:r>
            <a:endParaRPr b="1" sz="19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b="1" lang="en" sz="1900">
                <a:solidFill>
                  <a:srgbClr val="000000"/>
                </a:solidFill>
                <a:latin typeface="Arial"/>
                <a:ea typeface="Arial"/>
                <a:cs typeface="Arial"/>
                <a:sym typeface="Arial"/>
              </a:rPr>
              <a:t>Link Between Unemployment and Poverty showed a strong relationship between the rates, stressing the need for focused support.</a:t>
            </a:r>
            <a:endParaRPr b="1" sz="19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b="1" lang="en" sz="1900">
                <a:solidFill>
                  <a:srgbClr val="000000"/>
                </a:solidFill>
                <a:latin typeface="Arial"/>
                <a:ea typeface="Arial"/>
                <a:cs typeface="Arial"/>
                <a:sym typeface="Arial"/>
              </a:rPr>
              <a:t>The Childcare Costs Affecting Family Poverty identified regions where high childcare costs contribute significantly to family poverty.</a:t>
            </a:r>
            <a:endParaRPr b="1" sz="1900">
              <a:solidFill>
                <a:srgbClr val="000000"/>
              </a:solidFill>
              <a:latin typeface="Arial"/>
              <a:ea typeface="Arial"/>
              <a:cs typeface="Arial"/>
              <a:sym typeface="Arial"/>
            </a:endParaRPr>
          </a:p>
          <a:p>
            <a:pPr indent="0" lvl="0" marL="457200" rtl="0" algn="l">
              <a:lnSpc>
                <a:spcPct val="115000"/>
              </a:lnSpc>
              <a:spcBef>
                <a:spcPts val="1200"/>
              </a:spcBef>
              <a:spcAft>
                <a:spcPts val="1200"/>
              </a:spcAft>
              <a:buNone/>
            </a:pPr>
            <a:r>
              <a:t/>
            </a:r>
            <a:endParaRPr b="1" sz="1600">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58"/>
          <p:cNvSpPr txBox="1"/>
          <p:nvPr>
            <p:ph type="title"/>
          </p:nvPr>
        </p:nvSpPr>
        <p:spPr>
          <a:xfrm>
            <a:off x="342900" y="84475"/>
            <a:ext cx="8653200" cy="13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000">
                <a:latin typeface="IBM Plex Sans"/>
                <a:ea typeface="IBM Plex Sans"/>
                <a:cs typeface="IBM Plex Sans"/>
                <a:sym typeface="IBM Plex Sans"/>
              </a:rPr>
              <a:t>FUTURE ENHANCEMENTS</a:t>
            </a:r>
            <a:r>
              <a:rPr b="1" lang="en" sz="4000">
                <a:latin typeface="IBM Plex Sans"/>
                <a:ea typeface="IBM Plex Sans"/>
                <a:cs typeface="IBM Plex Sans"/>
                <a:sym typeface="IBM Plex Sans"/>
              </a:rPr>
              <a:t> </a:t>
            </a:r>
            <a:endParaRPr b="1" sz="4000">
              <a:latin typeface="IBM Plex Sans"/>
              <a:ea typeface="IBM Plex Sans"/>
              <a:cs typeface="IBM Plex Sans"/>
              <a:sym typeface="IBM Plex Sans"/>
            </a:endParaRPr>
          </a:p>
        </p:txBody>
      </p:sp>
      <p:sp>
        <p:nvSpPr>
          <p:cNvPr id="503" name="Google Shape;503;p58"/>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4" name="Google Shape;504;p58"/>
          <p:cNvSpPr txBox="1"/>
          <p:nvPr>
            <p:ph idx="2" type="subTitle"/>
          </p:nvPr>
        </p:nvSpPr>
        <p:spPr>
          <a:xfrm>
            <a:off x="497550" y="1498100"/>
            <a:ext cx="8343900" cy="3716700"/>
          </a:xfrm>
          <a:prstGeom prst="rect">
            <a:avLst/>
          </a:prstGeom>
        </p:spPr>
        <p:txBody>
          <a:bodyPr anchorCtr="0" anchor="ctr" bIns="91425" lIns="91425" spcFirstLastPara="1" rIns="91425" wrap="square" tIns="91425">
            <a:noAutofit/>
          </a:bodyPr>
          <a:lstStyle/>
          <a:p>
            <a:pPr indent="-298450" lvl="0" marL="457200" rtl="0" algn="l">
              <a:lnSpc>
                <a:spcPct val="115000"/>
              </a:lnSpc>
              <a:spcBef>
                <a:spcPts val="1200"/>
              </a:spcBef>
              <a:spcAft>
                <a:spcPts val="0"/>
              </a:spcAft>
              <a:buClr>
                <a:srgbClr val="000000"/>
              </a:buClr>
              <a:buSzPts val="1100"/>
              <a:buFont typeface="Arial"/>
              <a:buChar char="●"/>
            </a:pPr>
            <a:r>
              <a:rPr lang="en" sz="1900">
                <a:solidFill>
                  <a:srgbClr val="000000"/>
                </a:solidFill>
                <a:latin typeface="Arial"/>
                <a:ea typeface="Arial"/>
                <a:cs typeface="Arial"/>
                <a:sym typeface="Arial"/>
              </a:rPr>
              <a:t>Temporal Analysis: Incorporating a temporal analysis by examining how the relationships between unemployment rates, poverty levels, and childcare costs evolve over time can provide insights into trends and potential long-term impacts.</a:t>
            </a:r>
            <a:endParaRPr sz="19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900">
              <a:solidFill>
                <a:srgbClr val="000000"/>
              </a:solidFill>
              <a:latin typeface="Arial"/>
              <a:ea typeface="Arial"/>
              <a:cs typeface="Arial"/>
              <a:sym typeface="Arial"/>
            </a:endParaRPr>
          </a:p>
          <a:p>
            <a:pPr indent="-298450" lvl="0" marL="457200" rtl="0" algn="l">
              <a:lnSpc>
                <a:spcPct val="115000"/>
              </a:lnSpc>
              <a:spcBef>
                <a:spcPts val="1200"/>
              </a:spcBef>
              <a:spcAft>
                <a:spcPts val="0"/>
              </a:spcAft>
              <a:buClr>
                <a:srgbClr val="000000"/>
              </a:buClr>
              <a:buSzPts val="1100"/>
              <a:buFont typeface="Arial"/>
              <a:buChar char="●"/>
            </a:pPr>
            <a:r>
              <a:rPr lang="en" sz="1900">
                <a:solidFill>
                  <a:srgbClr val="000000"/>
                </a:solidFill>
                <a:latin typeface="Arial"/>
                <a:ea typeface="Arial"/>
                <a:cs typeface="Arial"/>
                <a:sym typeface="Arial"/>
              </a:rPr>
              <a:t>Interactive Data Visualization: Enhancing data visualization techniques by creating interactive dashboards which allow users to explore the data dynamically, customize views based on their interests, and gain deeper insights.</a:t>
            </a:r>
            <a:endParaRPr sz="1900">
              <a:solidFill>
                <a:srgbClr val="000000"/>
              </a:solidFill>
              <a:latin typeface="Arial"/>
              <a:ea typeface="Arial"/>
              <a:cs typeface="Arial"/>
              <a:sym typeface="Arial"/>
            </a:endParaRPr>
          </a:p>
          <a:p>
            <a:pPr indent="0" lvl="0" marL="457200" rtl="0" algn="l">
              <a:lnSpc>
                <a:spcPct val="115000"/>
              </a:lnSpc>
              <a:spcBef>
                <a:spcPts val="1200"/>
              </a:spcBef>
              <a:spcAft>
                <a:spcPts val="0"/>
              </a:spcAft>
              <a:buNone/>
            </a:pPr>
            <a:r>
              <a:t/>
            </a:r>
            <a:endParaRPr b="1" sz="1900">
              <a:solidFill>
                <a:srgbClr val="000000"/>
              </a:solidFill>
              <a:latin typeface="Arial"/>
              <a:ea typeface="Arial"/>
              <a:cs typeface="Arial"/>
              <a:sym typeface="Arial"/>
            </a:endParaRPr>
          </a:p>
          <a:p>
            <a:pPr indent="0" lvl="0" marL="457200" rtl="0" algn="l">
              <a:lnSpc>
                <a:spcPct val="115000"/>
              </a:lnSpc>
              <a:spcBef>
                <a:spcPts val="1200"/>
              </a:spcBef>
              <a:spcAft>
                <a:spcPts val="1200"/>
              </a:spcAft>
              <a:buNone/>
            </a:pPr>
            <a:r>
              <a:t/>
            </a:r>
            <a:endParaRPr b="1" sz="1900">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59"/>
          <p:cNvSpPr txBox="1"/>
          <p:nvPr>
            <p:ph type="title"/>
          </p:nvPr>
        </p:nvSpPr>
        <p:spPr>
          <a:xfrm>
            <a:off x="342900" y="84475"/>
            <a:ext cx="8653200" cy="47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000">
                <a:latin typeface="IBM Plex Sans"/>
                <a:ea typeface="IBM Plex Sans"/>
                <a:cs typeface="IBM Plex Sans"/>
                <a:sym typeface="IBM Plex Sans"/>
              </a:rPr>
              <a:t>THANK YOU</a:t>
            </a:r>
            <a:endParaRPr b="1" sz="4000">
              <a:latin typeface="IBM Plex Sans"/>
              <a:ea typeface="IBM Plex Sans"/>
              <a:cs typeface="IBM Plex Sans"/>
              <a:sym typeface="IBM Plex Sans"/>
            </a:endParaRPr>
          </a:p>
        </p:txBody>
      </p:sp>
      <p:sp>
        <p:nvSpPr>
          <p:cNvPr id="510" name="Google Shape;510;p59"/>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3"/>
          <p:cNvSpPr txBox="1"/>
          <p:nvPr>
            <p:ph type="title"/>
          </p:nvPr>
        </p:nvSpPr>
        <p:spPr>
          <a:xfrm>
            <a:off x="342900" y="232300"/>
            <a:ext cx="2560800" cy="13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100">
                <a:latin typeface="Times New Roman"/>
                <a:ea typeface="Times New Roman"/>
                <a:cs typeface="Times New Roman"/>
                <a:sym typeface="Times New Roman"/>
              </a:rPr>
              <a:t>ABSTRACT</a:t>
            </a:r>
            <a:endParaRPr b="1" sz="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385" name="Google Shape;385;p43"/>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6" name="Google Shape;386;p43"/>
          <p:cNvSpPr txBox="1"/>
          <p:nvPr>
            <p:ph idx="2" type="subTitle"/>
          </p:nvPr>
        </p:nvSpPr>
        <p:spPr>
          <a:xfrm>
            <a:off x="342900" y="1058100"/>
            <a:ext cx="8343900" cy="3027300"/>
          </a:xfrm>
          <a:prstGeom prst="rect">
            <a:avLst/>
          </a:prstGeom>
        </p:spPr>
        <p:txBody>
          <a:bodyPr anchorCtr="0" anchor="ctr" bIns="91425" lIns="91425" spcFirstLastPara="1" rIns="91425" wrap="square" tIns="91425">
            <a:noAutofit/>
          </a:bodyPr>
          <a:lstStyle/>
          <a:p>
            <a:pPr indent="-298450" lvl="0" marL="457200" rtl="0" algn="l">
              <a:lnSpc>
                <a:spcPct val="115000"/>
              </a:lnSpc>
              <a:spcBef>
                <a:spcPts val="1200"/>
              </a:spcBef>
              <a:spcAft>
                <a:spcPts val="0"/>
              </a:spcAft>
              <a:buClr>
                <a:srgbClr val="000000"/>
              </a:buClr>
              <a:buSzPts val="1100"/>
              <a:buFont typeface="Arial"/>
              <a:buChar char="●"/>
            </a:pPr>
            <a:r>
              <a:rPr lang="en"/>
              <a:t>Investigates childcare costs, unemployment, and poverty levels across U.S. regions.</a:t>
            </a:r>
            <a:endParaRPr/>
          </a:p>
          <a:p>
            <a:pPr indent="-298450" lvl="0" marL="457200" rtl="0" algn="l">
              <a:lnSpc>
                <a:spcPct val="115000"/>
              </a:lnSpc>
              <a:spcBef>
                <a:spcPts val="0"/>
              </a:spcBef>
              <a:spcAft>
                <a:spcPts val="0"/>
              </a:spcAft>
              <a:buClr>
                <a:srgbClr val="000000"/>
              </a:buClr>
              <a:buSzPts val="1100"/>
              <a:buFont typeface="Arial"/>
              <a:buChar char="●"/>
            </a:pPr>
            <a:r>
              <a:rPr lang="en"/>
              <a:t>Uses datasets: National Database of Childcare Prices (NDCP) and Counties Dataset.</a:t>
            </a:r>
            <a:endParaRPr/>
          </a:p>
          <a:p>
            <a:pPr indent="-298450" lvl="0" marL="457200" rtl="0" algn="l">
              <a:lnSpc>
                <a:spcPct val="115000"/>
              </a:lnSpc>
              <a:spcBef>
                <a:spcPts val="0"/>
              </a:spcBef>
              <a:spcAft>
                <a:spcPts val="0"/>
              </a:spcAft>
              <a:buClr>
                <a:srgbClr val="000000"/>
              </a:buClr>
              <a:buSzPts val="1100"/>
              <a:buFont typeface="Arial"/>
              <a:buChar char="●"/>
            </a:pPr>
            <a:r>
              <a:rPr lang="en"/>
              <a:t>Employs spatial mapping and correlation analysis.</a:t>
            </a:r>
            <a:endParaRPr/>
          </a:p>
          <a:p>
            <a:pPr indent="-298450" lvl="0" marL="457200" rtl="0" algn="l">
              <a:lnSpc>
                <a:spcPct val="115000"/>
              </a:lnSpc>
              <a:spcBef>
                <a:spcPts val="0"/>
              </a:spcBef>
              <a:spcAft>
                <a:spcPts val="0"/>
              </a:spcAft>
              <a:buClr>
                <a:srgbClr val="000000"/>
              </a:buClr>
              <a:buSzPts val="1100"/>
              <a:buFont typeface="Arial"/>
              <a:buChar char="●"/>
            </a:pPr>
            <a:r>
              <a:rPr lang="en"/>
              <a:t>Identifies regional disparities and gender disparities.</a:t>
            </a:r>
            <a:endParaRPr/>
          </a:p>
          <a:p>
            <a:pPr indent="0" lvl="0" marL="0" rtl="0" algn="l">
              <a:spcBef>
                <a:spcPts val="1200"/>
              </a:spcBef>
              <a:spcAft>
                <a:spcPts val="4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4"/>
          <p:cNvSpPr txBox="1"/>
          <p:nvPr>
            <p:ph type="title"/>
          </p:nvPr>
        </p:nvSpPr>
        <p:spPr>
          <a:xfrm>
            <a:off x="342900" y="1989400"/>
            <a:ext cx="8343900" cy="29100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2000">
                <a:solidFill>
                  <a:srgbClr val="000000"/>
                </a:solidFill>
                <a:latin typeface="Arial"/>
                <a:ea typeface="Arial"/>
                <a:cs typeface="Arial"/>
                <a:sym typeface="Arial"/>
              </a:rPr>
              <a:t>1. Childcare Costs Dataset:</a:t>
            </a:r>
            <a:endParaRPr b="1" sz="2000">
              <a:solidFill>
                <a:srgbClr val="000000"/>
              </a:solidFill>
              <a:latin typeface="Arial"/>
              <a:ea typeface="Arial"/>
              <a:cs typeface="Arial"/>
              <a:sym typeface="Arial"/>
            </a:endParaRPr>
          </a:p>
          <a:p>
            <a:pPr indent="-355600" lvl="0" marL="457200" rtl="0" algn="l">
              <a:lnSpc>
                <a:spcPct val="115000"/>
              </a:lnSpc>
              <a:spcBef>
                <a:spcPts val="1200"/>
              </a:spcBef>
              <a:spcAft>
                <a:spcPts val="0"/>
              </a:spcAft>
              <a:buClr>
                <a:srgbClr val="000000"/>
              </a:buClr>
              <a:buSzPts val="2000"/>
              <a:buFont typeface="Arial"/>
              <a:buChar char="●"/>
            </a:pPr>
            <a:r>
              <a:rPr lang="en" sz="2000">
                <a:solidFill>
                  <a:srgbClr val="000000"/>
                </a:solidFill>
                <a:latin typeface="Arial"/>
                <a:ea typeface="Arial"/>
                <a:cs typeface="Arial"/>
                <a:sym typeface="Arial"/>
              </a:rPr>
              <a:t>Data on childcare costs (2008–2018) by provider type, child age, and county characteristics.</a:t>
            </a:r>
            <a:endParaRPr sz="2000">
              <a:solidFill>
                <a:srgbClr val="000000"/>
              </a:solidFill>
              <a:latin typeface="Arial"/>
              <a:ea typeface="Arial"/>
              <a:cs typeface="Arial"/>
              <a:sym typeface="Arial"/>
            </a:endParaRPr>
          </a:p>
          <a:p>
            <a:pPr indent="-355600" lvl="0" marL="457200" rtl="0" algn="l">
              <a:lnSpc>
                <a:spcPct val="115000"/>
              </a:lnSpc>
              <a:spcBef>
                <a:spcPts val="0"/>
              </a:spcBef>
              <a:spcAft>
                <a:spcPts val="0"/>
              </a:spcAft>
              <a:buClr>
                <a:srgbClr val="000000"/>
              </a:buClr>
              <a:buSzPts val="2000"/>
              <a:buFont typeface="Arial"/>
              <a:buChar char="●"/>
            </a:pPr>
            <a:r>
              <a:rPr b="1" lang="en" sz="2000">
                <a:solidFill>
                  <a:srgbClr val="000000"/>
                </a:solidFill>
                <a:latin typeface="Arial"/>
                <a:ea typeface="Arial"/>
                <a:cs typeface="Arial"/>
                <a:sym typeface="Arial"/>
              </a:rPr>
              <a:t>Source: National Database of Childcare Prices </a:t>
            </a:r>
            <a:r>
              <a:rPr lang="en" sz="2000">
                <a:solidFill>
                  <a:srgbClr val="000000"/>
                </a:solidFill>
                <a:latin typeface="Arial"/>
                <a:ea typeface="Arial"/>
                <a:cs typeface="Arial"/>
                <a:sym typeface="Arial"/>
              </a:rPr>
              <a:t>(kaggle)</a:t>
            </a:r>
            <a:endParaRPr sz="2000">
              <a:solidFill>
                <a:srgbClr val="000000"/>
              </a:solidFill>
              <a:latin typeface="Arial"/>
              <a:ea typeface="Arial"/>
              <a:cs typeface="Arial"/>
              <a:sym typeface="Arial"/>
            </a:endParaRPr>
          </a:p>
          <a:p>
            <a:pPr indent="0" lvl="0" marL="0" rtl="0" algn="l">
              <a:lnSpc>
                <a:spcPct val="115000"/>
              </a:lnSpc>
              <a:spcBef>
                <a:spcPts val="1400"/>
              </a:spcBef>
              <a:spcAft>
                <a:spcPts val="0"/>
              </a:spcAft>
              <a:buNone/>
            </a:pPr>
            <a:r>
              <a:rPr b="1" lang="en" sz="2000">
                <a:solidFill>
                  <a:srgbClr val="000000"/>
                </a:solidFill>
                <a:latin typeface="Arial"/>
                <a:ea typeface="Arial"/>
                <a:cs typeface="Arial"/>
                <a:sym typeface="Arial"/>
              </a:rPr>
              <a:t>2. Counties Dataset:</a:t>
            </a:r>
            <a:endParaRPr b="1" sz="2000">
              <a:solidFill>
                <a:srgbClr val="000000"/>
              </a:solidFill>
              <a:latin typeface="Arial"/>
              <a:ea typeface="Arial"/>
              <a:cs typeface="Arial"/>
              <a:sym typeface="Arial"/>
            </a:endParaRPr>
          </a:p>
          <a:p>
            <a:pPr indent="-355600" lvl="0" marL="457200" rtl="0" algn="l">
              <a:lnSpc>
                <a:spcPct val="115000"/>
              </a:lnSpc>
              <a:spcBef>
                <a:spcPts val="1200"/>
              </a:spcBef>
              <a:spcAft>
                <a:spcPts val="0"/>
              </a:spcAft>
              <a:buClr>
                <a:srgbClr val="000000"/>
              </a:buClr>
              <a:buSzPts val="2000"/>
              <a:buFont typeface="Arial"/>
              <a:buChar char="●"/>
            </a:pPr>
            <a:r>
              <a:rPr lang="en" sz="2000">
                <a:solidFill>
                  <a:srgbClr val="000000"/>
                </a:solidFill>
                <a:latin typeface="Arial"/>
                <a:ea typeface="Arial"/>
                <a:cs typeface="Arial"/>
                <a:sym typeface="Arial"/>
              </a:rPr>
              <a:t>Geographic and demographic data for counties in the U.S.</a:t>
            </a:r>
            <a:endParaRPr sz="2000">
              <a:solidFill>
                <a:srgbClr val="000000"/>
              </a:solidFill>
              <a:latin typeface="Arial"/>
              <a:ea typeface="Arial"/>
              <a:cs typeface="Arial"/>
              <a:sym typeface="Arial"/>
            </a:endParaRPr>
          </a:p>
          <a:p>
            <a:pPr indent="-355600" lvl="0" marL="457200" rtl="0" algn="l">
              <a:lnSpc>
                <a:spcPct val="115000"/>
              </a:lnSpc>
              <a:spcBef>
                <a:spcPts val="0"/>
              </a:spcBef>
              <a:spcAft>
                <a:spcPts val="0"/>
              </a:spcAft>
              <a:buClr>
                <a:srgbClr val="000000"/>
              </a:buClr>
              <a:buSzPts val="2000"/>
              <a:buFont typeface="Arial"/>
              <a:buChar char="●"/>
            </a:pPr>
            <a:r>
              <a:rPr b="1" lang="en" sz="2000">
                <a:solidFill>
                  <a:srgbClr val="000000"/>
                </a:solidFill>
                <a:latin typeface="Arial"/>
                <a:ea typeface="Arial"/>
                <a:cs typeface="Arial"/>
                <a:sym typeface="Arial"/>
              </a:rPr>
              <a:t>Source:</a:t>
            </a:r>
            <a:r>
              <a:rPr lang="en" sz="2000">
                <a:solidFill>
                  <a:srgbClr val="000000"/>
                </a:solidFill>
                <a:latin typeface="Arial"/>
                <a:ea typeface="Arial"/>
                <a:cs typeface="Arial"/>
                <a:sym typeface="Arial"/>
              </a:rPr>
              <a:t> Kaggle</a:t>
            </a:r>
            <a:endParaRPr sz="2000">
              <a:solidFill>
                <a:srgbClr val="000000"/>
              </a:solidFill>
              <a:latin typeface="Arial"/>
              <a:ea typeface="Arial"/>
              <a:cs typeface="Arial"/>
              <a:sym typeface="Arial"/>
            </a:endParaRPr>
          </a:p>
          <a:p>
            <a:pPr indent="0" lvl="0" marL="0" rtl="0" algn="l">
              <a:spcBef>
                <a:spcPts val="1200"/>
              </a:spcBef>
              <a:spcAft>
                <a:spcPts val="0"/>
              </a:spcAft>
              <a:buNone/>
            </a:pPr>
            <a:r>
              <a:t/>
            </a:r>
            <a:endParaRPr b="1" sz="2400">
              <a:solidFill>
                <a:srgbClr val="262626"/>
              </a:solidFill>
              <a:latin typeface="Arial"/>
              <a:ea typeface="Arial"/>
              <a:cs typeface="Arial"/>
              <a:sym typeface="Arial"/>
            </a:endParaRPr>
          </a:p>
        </p:txBody>
      </p:sp>
      <p:sp>
        <p:nvSpPr>
          <p:cNvPr id="392" name="Google Shape;392;p44"/>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393" name="Google Shape;393;p44"/>
          <p:cNvCxnSpPr/>
          <p:nvPr/>
        </p:nvCxnSpPr>
        <p:spPr>
          <a:xfrm>
            <a:off x="457211" y="4099733"/>
            <a:ext cx="1463700" cy="0"/>
          </a:xfrm>
          <a:prstGeom prst="straightConnector1">
            <a:avLst/>
          </a:prstGeom>
          <a:noFill/>
          <a:ln cap="flat" cmpd="sng" w="9525">
            <a:solidFill>
              <a:schemeClr val="dk1"/>
            </a:solidFill>
            <a:prstDash val="solid"/>
            <a:round/>
            <a:headEnd len="med" w="med" type="none"/>
            <a:tailEnd len="med" w="med" type="none"/>
          </a:ln>
        </p:spPr>
      </p:cxnSp>
      <p:sp>
        <p:nvSpPr>
          <p:cNvPr id="394" name="Google Shape;394;p44"/>
          <p:cNvSpPr txBox="1"/>
          <p:nvPr/>
        </p:nvSpPr>
        <p:spPr>
          <a:xfrm>
            <a:off x="25650" y="98200"/>
            <a:ext cx="2326800" cy="1749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30000">
                <a:solidFill>
                  <a:schemeClr val="dk1"/>
                </a:solidFill>
                <a:latin typeface="IBM Plex Mono Light"/>
                <a:ea typeface="IBM Plex Mono Light"/>
                <a:cs typeface="IBM Plex Mono Light"/>
                <a:sym typeface="IBM Plex Mono Light"/>
              </a:rPr>
              <a:t>“</a:t>
            </a:r>
            <a:endParaRPr sz="30000">
              <a:solidFill>
                <a:schemeClr val="dk1"/>
              </a:solidFill>
              <a:latin typeface="IBM Plex Mono Light"/>
              <a:ea typeface="IBM Plex Mono Light"/>
              <a:cs typeface="IBM Plex Mono Light"/>
              <a:sym typeface="IBM Plex Mono Light"/>
            </a:endParaRPr>
          </a:p>
        </p:txBody>
      </p:sp>
      <p:sp>
        <p:nvSpPr>
          <p:cNvPr id="395" name="Google Shape;395;p44"/>
          <p:cNvSpPr txBox="1"/>
          <p:nvPr>
            <p:ph idx="1" type="subTitle"/>
          </p:nvPr>
        </p:nvSpPr>
        <p:spPr>
          <a:xfrm>
            <a:off x="2512025" y="991627"/>
            <a:ext cx="4239900" cy="369300"/>
          </a:xfrm>
          <a:prstGeom prst="rect">
            <a:avLst/>
          </a:prstGeom>
        </p:spPr>
        <p:txBody>
          <a:bodyPr anchorCtr="0" anchor="ctr" bIns="91425" lIns="137150" spcFirstLastPara="1" rIns="91425" wrap="square" tIns="91425">
            <a:noAutofit/>
          </a:bodyPr>
          <a:lstStyle/>
          <a:p>
            <a:pPr indent="0" lvl="0" marL="0" rtl="0" algn="l">
              <a:spcBef>
                <a:spcPts val="0"/>
              </a:spcBef>
              <a:spcAft>
                <a:spcPts val="400"/>
              </a:spcAft>
              <a:buNone/>
            </a:pPr>
            <a:r>
              <a:rPr b="1" lang="en" sz="3000">
                <a:latin typeface="IBM Plex Mono"/>
                <a:ea typeface="IBM Plex Mono"/>
                <a:cs typeface="IBM Plex Mono"/>
                <a:sym typeface="IBM Plex Mono"/>
              </a:rPr>
              <a:t>DATASET OVERVIEW</a:t>
            </a:r>
            <a:endParaRPr b="1" sz="3000">
              <a:latin typeface="IBM Plex Mono"/>
              <a:ea typeface="IBM Plex Mono"/>
              <a:cs typeface="IBM Plex Mono"/>
              <a:sym typeface="IBM Plex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5"/>
          <p:cNvSpPr txBox="1"/>
          <p:nvPr>
            <p:ph type="title"/>
          </p:nvPr>
        </p:nvSpPr>
        <p:spPr>
          <a:xfrm>
            <a:off x="342900" y="84475"/>
            <a:ext cx="4419300" cy="13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4000">
                <a:latin typeface="IBM Plex Sans"/>
                <a:ea typeface="IBM Plex Sans"/>
                <a:cs typeface="IBM Plex Sans"/>
                <a:sym typeface="IBM Plex Sans"/>
              </a:rPr>
              <a:t>DATA CLEANING</a:t>
            </a:r>
            <a:endParaRPr b="1" sz="4000">
              <a:latin typeface="IBM Plex Sans"/>
              <a:ea typeface="IBM Plex Sans"/>
              <a:cs typeface="IBM Plex Sans"/>
              <a:sym typeface="IBM Plex Sans"/>
            </a:endParaRPr>
          </a:p>
        </p:txBody>
      </p:sp>
      <p:sp>
        <p:nvSpPr>
          <p:cNvPr id="401" name="Google Shape;401;p45"/>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2" name="Google Shape;402;p45"/>
          <p:cNvSpPr txBox="1"/>
          <p:nvPr>
            <p:ph idx="2" type="subTitle"/>
          </p:nvPr>
        </p:nvSpPr>
        <p:spPr>
          <a:xfrm>
            <a:off x="342900" y="1469900"/>
            <a:ext cx="8343900" cy="3027300"/>
          </a:xfrm>
          <a:prstGeom prst="rect">
            <a:avLst/>
          </a:prstGeom>
        </p:spPr>
        <p:txBody>
          <a:bodyPr anchorCtr="0" anchor="ctr" bIns="91425" lIns="91425" spcFirstLastPara="1" rIns="91425" wrap="square" tIns="91425">
            <a:noAutofit/>
          </a:bodyPr>
          <a:lstStyle/>
          <a:p>
            <a:pPr indent="-298450" lvl="0" marL="457200" rtl="0" algn="l">
              <a:lnSpc>
                <a:spcPct val="115000"/>
              </a:lnSpc>
              <a:spcBef>
                <a:spcPts val="1200"/>
              </a:spcBef>
              <a:spcAft>
                <a:spcPts val="0"/>
              </a:spcAft>
              <a:buClr>
                <a:srgbClr val="000000"/>
              </a:buClr>
              <a:buSzPts val="1100"/>
              <a:buFont typeface="Arial"/>
              <a:buChar char="●"/>
            </a:pPr>
            <a:r>
              <a:rPr lang="en"/>
              <a:t>Removed missing and erroneous values.</a:t>
            </a:r>
            <a:endParaRPr/>
          </a:p>
          <a:p>
            <a:pPr indent="-298450" lvl="0" marL="457200" rtl="0" algn="l">
              <a:lnSpc>
                <a:spcPct val="115000"/>
              </a:lnSpc>
              <a:spcBef>
                <a:spcPts val="0"/>
              </a:spcBef>
              <a:spcAft>
                <a:spcPts val="0"/>
              </a:spcAft>
              <a:buClr>
                <a:srgbClr val="000000"/>
              </a:buClr>
              <a:buSzPts val="1100"/>
              <a:buFont typeface="Arial"/>
              <a:buChar char="●"/>
            </a:pPr>
            <a:r>
              <a:rPr lang="en"/>
              <a:t>Imputed missing numerical values with median.</a:t>
            </a:r>
            <a:endParaRPr/>
          </a:p>
          <a:p>
            <a:pPr indent="-298450" lvl="0" marL="457200" rtl="0" algn="l">
              <a:lnSpc>
                <a:spcPct val="115000"/>
              </a:lnSpc>
              <a:spcBef>
                <a:spcPts val="0"/>
              </a:spcBef>
              <a:spcAft>
                <a:spcPts val="0"/>
              </a:spcAft>
              <a:buClr>
                <a:srgbClr val="000000"/>
              </a:buClr>
              <a:buSzPts val="1100"/>
              <a:buFont typeface="Arial"/>
              <a:buChar char="●"/>
            </a:pPr>
            <a:r>
              <a:rPr lang="en"/>
              <a:t>Filtered data for years before 2015.</a:t>
            </a:r>
            <a:endParaRPr/>
          </a:p>
          <a:p>
            <a:pPr indent="-298450" lvl="0" marL="457200" rtl="0" algn="l">
              <a:lnSpc>
                <a:spcPct val="115000"/>
              </a:lnSpc>
              <a:spcBef>
                <a:spcPts val="0"/>
              </a:spcBef>
              <a:spcAft>
                <a:spcPts val="0"/>
              </a:spcAft>
              <a:buClr>
                <a:srgbClr val="000000"/>
              </a:buClr>
              <a:buSzPts val="1100"/>
              <a:buFont typeface="Arial"/>
              <a:buChar char="●"/>
            </a:pPr>
            <a:r>
              <a:rPr lang="en"/>
              <a:t>Selected relevant columns for analysis.</a:t>
            </a:r>
            <a:endParaRPr/>
          </a:p>
          <a:p>
            <a:pPr indent="0" lvl="0" marL="457200" rtl="0" algn="l">
              <a:lnSpc>
                <a:spcPct val="115000"/>
              </a:lnSpc>
              <a:spcBef>
                <a:spcPts val="1200"/>
              </a:spcBef>
              <a:spcAft>
                <a:spcPts val="0"/>
              </a:spcAft>
              <a:buNone/>
            </a:pPr>
            <a:r>
              <a:t/>
            </a:r>
            <a:endParaRPr/>
          </a:p>
          <a:p>
            <a:pPr indent="0" lvl="0" marL="0" rtl="0" algn="l">
              <a:spcBef>
                <a:spcPts val="1200"/>
              </a:spcBef>
              <a:spcAft>
                <a:spcPts val="4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6"/>
          <p:cNvSpPr txBox="1"/>
          <p:nvPr>
            <p:ph type="title"/>
          </p:nvPr>
        </p:nvSpPr>
        <p:spPr>
          <a:xfrm>
            <a:off x="342900" y="84475"/>
            <a:ext cx="7724100" cy="13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4000">
                <a:latin typeface="IBM Plex Sans"/>
                <a:ea typeface="IBM Plex Sans"/>
                <a:cs typeface="IBM Plex Sans"/>
                <a:sym typeface="IBM Plex Sans"/>
              </a:rPr>
              <a:t>RESULT OF </a:t>
            </a:r>
            <a:r>
              <a:rPr b="1" lang="en" sz="4000">
                <a:latin typeface="IBM Plex Sans"/>
                <a:ea typeface="IBM Plex Sans"/>
                <a:cs typeface="IBM Plex Sans"/>
                <a:sym typeface="IBM Plex Sans"/>
              </a:rPr>
              <a:t>DATA CLEANING</a:t>
            </a:r>
            <a:endParaRPr b="1" sz="4000">
              <a:latin typeface="IBM Plex Sans"/>
              <a:ea typeface="IBM Plex Sans"/>
              <a:cs typeface="IBM Plex Sans"/>
              <a:sym typeface="IBM Plex Sans"/>
            </a:endParaRPr>
          </a:p>
        </p:txBody>
      </p:sp>
      <p:sp>
        <p:nvSpPr>
          <p:cNvPr id="408" name="Google Shape;408;p46"/>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9" name="Google Shape;409;p46"/>
          <p:cNvSpPr txBox="1"/>
          <p:nvPr>
            <p:ph idx="2" type="subTitle"/>
          </p:nvPr>
        </p:nvSpPr>
        <p:spPr>
          <a:xfrm>
            <a:off x="342900" y="1546100"/>
            <a:ext cx="8343900" cy="3027300"/>
          </a:xfrm>
          <a:prstGeom prst="rect">
            <a:avLst/>
          </a:prstGeom>
        </p:spPr>
        <p:txBody>
          <a:bodyPr anchorCtr="0" anchor="ctr" bIns="91425" lIns="91425" spcFirstLastPara="1" rIns="91425" wrap="square" tIns="91425">
            <a:noAutofit/>
          </a:bodyPr>
          <a:lstStyle/>
          <a:p>
            <a:pPr indent="0" lvl="0" marL="457200" rtl="0" algn="l">
              <a:lnSpc>
                <a:spcPct val="115000"/>
              </a:lnSpc>
              <a:spcBef>
                <a:spcPts val="1200"/>
              </a:spcBef>
              <a:spcAft>
                <a:spcPts val="0"/>
              </a:spcAft>
              <a:buNone/>
            </a:pPr>
            <a:r>
              <a:t/>
            </a:r>
            <a:endParaRPr/>
          </a:p>
          <a:p>
            <a:pPr indent="0" lvl="0" marL="0" rtl="0" algn="l">
              <a:spcBef>
                <a:spcPts val="1200"/>
              </a:spcBef>
              <a:spcAft>
                <a:spcPts val="400"/>
              </a:spcAft>
              <a:buNone/>
            </a:pPr>
            <a:r>
              <a:t/>
            </a:r>
            <a:endParaRPr/>
          </a:p>
        </p:txBody>
      </p:sp>
      <p:pic>
        <p:nvPicPr>
          <p:cNvPr id="410" name="Google Shape;410;p46"/>
          <p:cNvPicPr preferRelativeResize="0"/>
          <p:nvPr/>
        </p:nvPicPr>
        <p:blipFill>
          <a:blip r:embed="rId3">
            <a:alphaModFix/>
          </a:blip>
          <a:stretch>
            <a:fillRect/>
          </a:stretch>
        </p:blipFill>
        <p:spPr>
          <a:xfrm>
            <a:off x="528650" y="1814520"/>
            <a:ext cx="8086725" cy="909675"/>
          </a:xfrm>
          <a:prstGeom prst="rect">
            <a:avLst/>
          </a:prstGeom>
          <a:noFill/>
          <a:ln>
            <a:noFill/>
          </a:ln>
        </p:spPr>
      </p:pic>
      <p:pic>
        <p:nvPicPr>
          <p:cNvPr id="411" name="Google Shape;411;p46"/>
          <p:cNvPicPr preferRelativeResize="0"/>
          <p:nvPr/>
        </p:nvPicPr>
        <p:blipFill>
          <a:blip r:embed="rId4">
            <a:alphaModFix/>
          </a:blip>
          <a:stretch>
            <a:fillRect/>
          </a:stretch>
        </p:blipFill>
        <p:spPr>
          <a:xfrm>
            <a:off x="528650" y="2862600"/>
            <a:ext cx="8158151" cy="992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7"/>
          <p:cNvSpPr txBox="1"/>
          <p:nvPr>
            <p:ph type="title"/>
          </p:nvPr>
        </p:nvSpPr>
        <p:spPr>
          <a:xfrm>
            <a:off x="342900" y="84475"/>
            <a:ext cx="8653200" cy="13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4000">
                <a:latin typeface="IBM Plex Sans"/>
                <a:ea typeface="IBM Plex Sans"/>
                <a:cs typeface="IBM Plex Sans"/>
                <a:sym typeface="IBM Plex Sans"/>
              </a:rPr>
              <a:t>DATA EXPLORATION</a:t>
            </a:r>
            <a:endParaRPr b="1" sz="4000">
              <a:latin typeface="IBM Plex Sans"/>
              <a:ea typeface="IBM Plex Sans"/>
              <a:cs typeface="IBM Plex Sans"/>
              <a:sym typeface="IBM Plex Sans"/>
            </a:endParaRPr>
          </a:p>
        </p:txBody>
      </p:sp>
      <p:sp>
        <p:nvSpPr>
          <p:cNvPr id="417" name="Google Shape;417;p47"/>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18" name="Google Shape;418;p47"/>
          <p:cNvPicPr preferRelativeResize="0"/>
          <p:nvPr/>
        </p:nvPicPr>
        <p:blipFill>
          <a:blip r:embed="rId3">
            <a:alphaModFix/>
          </a:blip>
          <a:stretch>
            <a:fillRect/>
          </a:stretch>
        </p:blipFill>
        <p:spPr>
          <a:xfrm>
            <a:off x="402100" y="1228300"/>
            <a:ext cx="3532926" cy="3695475"/>
          </a:xfrm>
          <a:prstGeom prst="rect">
            <a:avLst/>
          </a:prstGeom>
          <a:noFill/>
          <a:ln>
            <a:noFill/>
          </a:ln>
        </p:spPr>
      </p:pic>
      <p:pic>
        <p:nvPicPr>
          <p:cNvPr id="419" name="Google Shape;419;p47"/>
          <p:cNvPicPr preferRelativeResize="0"/>
          <p:nvPr/>
        </p:nvPicPr>
        <p:blipFill>
          <a:blip r:embed="rId4">
            <a:alphaModFix/>
          </a:blip>
          <a:stretch>
            <a:fillRect/>
          </a:stretch>
        </p:blipFill>
        <p:spPr>
          <a:xfrm>
            <a:off x="4127400" y="1228300"/>
            <a:ext cx="3901149" cy="36529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8"/>
          <p:cNvSpPr txBox="1"/>
          <p:nvPr>
            <p:ph type="title"/>
          </p:nvPr>
        </p:nvSpPr>
        <p:spPr>
          <a:xfrm>
            <a:off x="342900" y="84475"/>
            <a:ext cx="8653200" cy="13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4000">
                <a:latin typeface="IBM Plex Sans"/>
                <a:ea typeface="IBM Plex Sans"/>
                <a:cs typeface="IBM Plex Sans"/>
                <a:sym typeface="IBM Plex Sans"/>
              </a:rPr>
              <a:t>DATA EXPLORATION</a:t>
            </a:r>
            <a:endParaRPr b="1" sz="4000">
              <a:latin typeface="IBM Plex Sans"/>
              <a:ea typeface="IBM Plex Sans"/>
              <a:cs typeface="IBM Plex Sans"/>
              <a:sym typeface="IBM Plex Sans"/>
            </a:endParaRPr>
          </a:p>
        </p:txBody>
      </p:sp>
      <p:sp>
        <p:nvSpPr>
          <p:cNvPr id="425" name="Google Shape;425;p48"/>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6" name="Google Shape;426;p48"/>
          <p:cNvSpPr txBox="1"/>
          <p:nvPr>
            <p:ph idx="2" type="subTitle"/>
          </p:nvPr>
        </p:nvSpPr>
        <p:spPr>
          <a:xfrm>
            <a:off x="400050" y="1997850"/>
            <a:ext cx="8343900" cy="3027300"/>
          </a:xfrm>
          <a:prstGeom prst="rect">
            <a:avLst/>
          </a:prstGeom>
        </p:spPr>
        <p:txBody>
          <a:bodyPr anchorCtr="0" anchor="ctr" bIns="91425" lIns="91425" spcFirstLastPara="1" rIns="91425" wrap="square" tIns="91425">
            <a:noAutofit/>
          </a:bodyPr>
          <a:lstStyle/>
          <a:p>
            <a:pPr indent="-298450" lvl="0" marL="457200" rtl="0" algn="l">
              <a:lnSpc>
                <a:spcPct val="115000"/>
              </a:lnSpc>
              <a:spcBef>
                <a:spcPts val="1200"/>
              </a:spcBef>
              <a:spcAft>
                <a:spcPts val="0"/>
              </a:spcAft>
              <a:buClr>
                <a:srgbClr val="000000"/>
              </a:buClr>
              <a:buSzPts val="1100"/>
              <a:buFont typeface="Arial"/>
              <a:buChar char="●"/>
            </a:pPr>
            <a:r>
              <a:rPr lang="en"/>
              <a:t>Unemployment rates: unr_16, funr_16, munr_16.</a:t>
            </a:r>
            <a:endParaRPr/>
          </a:p>
          <a:p>
            <a:pPr indent="-298450" lvl="0" marL="457200" rtl="0" algn="l">
              <a:lnSpc>
                <a:spcPct val="115000"/>
              </a:lnSpc>
              <a:spcBef>
                <a:spcPts val="0"/>
              </a:spcBef>
              <a:spcAft>
                <a:spcPts val="0"/>
              </a:spcAft>
              <a:buClr>
                <a:srgbClr val="000000"/>
              </a:buClr>
              <a:buSzPts val="1100"/>
              <a:buFont typeface="Arial"/>
              <a:buChar char="●"/>
            </a:pPr>
            <a:r>
              <a:rPr lang="en"/>
              <a:t>Median household income: mhi_2018.</a:t>
            </a:r>
            <a:endParaRPr/>
          </a:p>
          <a:p>
            <a:pPr indent="-298450" lvl="0" marL="457200" rtl="0" algn="l">
              <a:lnSpc>
                <a:spcPct val="115000"/>
              </a:lnSpc>
              <a:spcBef>
                <a:spcPts val="0"/>
              </a:spcBef>
              <a:spcAft>
                <a:spcPts val="0"/>
              </a:spcAft>
              <a:buClr>
                <a:srgbClr val="000000"/>
              </a:buClr>
              <a:buSzPts val="1100"/>
              <a:buFont typeface="Arial"/>
              <a:buChar char="●"/>
            </a:pPr>
            <a:r>
              <a:rPr lang="en"/>
              <a:t>Total population: total_pop.</a:t>
            </a:r>
            <a:endParaRPr/>
          </a:p>
          <a:p>
            <a:pPr indent="-298450" lvl="0" marL="457200" rtl="0" algn="l">
              <a:lnSpc>
                <a:spcPct val="115000"/>
              </a:lnSpc>
              <a:spcBef>
                <a:spcPts val="0"/>
              </a:spcBef>
              <a:spcAft>
                <a:spcPts val="0"/>
              </a:spcAft>
              <a:buClr>
                <a:srgbClr val="000000"/>
              </a:buClr>
              <a:buSzPts val="1100"/>
              <a:buFont typeface="Arial"/>
              <a:buChar char="●"/>
            </a:pPr>
            <a:r>
              <a:rPr lang="en"/>
              <a:t>Childcare costs: mc_infant, mc_toddler, mc_preschool.</a:t>
            </a:r>
            <a:endParaRPr/>
          </a:p>
          <a:p>
            <a:pPr indent="0" lvl="0" marL="457200" rtl="0" algn="l">
              <a:lnSpc>
                <a:spcPct val="115000"/>
              </a:lnSpc>
              <a:spcBef>
                <a:spcPts val="1200"/>
              </a:spcBef>
              <a:spcAft>
                <a:spcPts val="0"/>
              </a:spcAft>
              <a:buNone/>
            </a:pPr>
            <a:r>
              <a:t/>
            </a:r>
            <a:endParaRPr/>
          </a:p>
          <a:p>
            <a:pPr indent="0" lvl="0" marL="457200" rtl="0" algn="l">
              <a:lnSpc>
                <a:spcPct val="115000"/>
              </a:lnSpc>
              <a:spcBef>
                <a:spcPts val="1200"/>
              </a:spcBef>
              <a:spcAft>
                <a:spcPts val="0"/>
              </a:spcAft>
              <a:buNone/>
            </a:pPr>
            <a:r>
              <a:t/>
            </a:r>
            <a:endParaRPr/>
          </a:p>
          <a:p>
            <a:pPr indent="0" lvl="0" marL="0" rtl="0" algn="l">
              <a:spcBef>
                <a:spcPts val="1200"/>
              </a:spcBef>
              <a:spcAft>
                <a:spcPts val="4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9"/>
          <p:cNvSpPr txBox="1"/>
          <p:nvPr>
            <p:ph type="title"/>
          </p:nvPr>
        </p:nvSpPr>
        <p:spPr>
          <a:xfrm>
            <a:off x="342900" y="84475"/>
            <a:ext cx="8653200" cy="13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000">
                <a:latin typeface="IBM Plex Sans"/>
                <a:ea typeface="IBM Plex Sans"/>
                <a:cs typeface="IBM Plex Sans"/>
                <a:sym typeface="IBM Plex Sans"/>
              </a:rPr>
              <a:t>EXPLORATORY DATA ANALYSIS</a:t>
            </a:r>
            <a:endParaRPr b="1" sz="4000">
              <a:latin typeface="IBM Plex Sans"/>
              <a:ea typeface="IBM Plex Sans"/>
              <a:cs typeface="IBM Plex Sans"/>
              <a:sym typeface="IBM Plex Sans"/>
            </a:endParaRPr>
          </a:p>
        </p:txBody>
      </p:sp>
      <p:sp>
        <p:nvSpPr>
          <p:cNvPr id="432" name="Google Shape;432;p49"/>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33" name="Google Shape;433;p49"/>
          <p:cNvPicPr preferRelativeResize="0"/>
          <p:nvPr/>
        </p:nvPicPr>
        <p:blipFill>
          <a:blip r:embed="rId3">
            <a:alphaModFix/>
          </a:blip>
          <a:stretch>
            <a:fillRect/>
          </a:stretch>
        </p:blipFill>
        <p:spPr>
          <a:xfrm>
            <a:off x="400050" y="1372650"/>
            <a:ext cx="4478150" cy="3473875"/>
          </a:xfrm>
          <a:prstGeom prst="rect">
            <a:avLst/>
          </a:prstGeom>
          <a:noFill/>
          <a:ln>
            <a:noFill/>
          </a:ln>
        </p:spPr>
      </p:pic>
      <p:pic>
        <p:nvPicPr>
          <p:cNvPr id="434" name="Google Shape;434;p49"/>
          <p:cNvPicPr preferRelativeResize="0"/>
          <p:nvPr/>
        </p:nvPicPr>
        <p:blipFill>
          <a:blip r:embed="rId4">
            <a:alphaModFix/>
          </a:blip>
          <a:stretch>
            <a:fillRect/>
          </a:stretch>
        </p:blipFill>
        <p:spPr>
          <a:xfrm>
            <a:off x="5152750" y="1372650"/>
            <a:ext cx="3843350" cy="3426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0"/>
          <p:cNvSpPr txBox="1"/>
          <p:nvPr>
            <p:ph type="title"/>
          </p:nvPr>
        </p:nvSpPr>
        <p:spPr>
          <a:xfrm>
            <a:off x="342900" y="84475"/>
            <a:ext cx="8653200" cy="13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4000">
                <a:latin typeface="IBM Plex Sans"/>
                <a:ea typeface="IBM Plex Sans"/>
                <a:cs typeface="IBM Plex Sans"/>
                <a:sym typeface="IBM Plex Sans"/>
              </a:rPr>
              <a:t>UNIVARIATE ANALYSIS</a:t>
            </a:r>
            <a:endParaRPr b="1" sz="4000">
              <a:latin typeface="IBM Plex Sans"/>
              <a:ea typeface="IBM Plex Sans"/>
              <a:cs typeface="IBM Plex Sans"/>
              <a:sym typeface="IBM Plex Sans"/>
            </a:endParaRPr>
          </a:p>
        </p:txBody>
      </p:sp>
      <p:sp>
        <p:nvSpPr>
          <p:cNvPr id="440" name="Google Shape;440;p50"/>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1" name="Google Shape;441;p50"/>
          <p:cNvSpPr txBox="1"/>
          <p:nvPr>
            <p:ph idx="2" type="subTitle"/>
          </p:nvPr>
        </p:nvSpPr>
        <p:spPr>
          <a:xfrm>
            <a:off x="400050" y="1358275"/>
            <a:ext cx="8343900" cy="3666900"/>
          </a:xfrm>
          <a:prstGeom prst="rect">
            <a:avLst/>
          </a:prstGeom>
        </p:spPr>
        <p:txBody>
          <a:bodyPr anchorCtr="0" anchor="ctr" bIns="91425" lIns="91425" spcFirstLastPara="1" rIns="91425" wrap="square" tIns="91425">
            <a:noAutofit/>
          </a:bodyPr>
          <a:lstStyle/>
          <a:p>
            <a:pPr indent="0" lvl="0" marL="0" rtl="0" algn="l">
              <a:spcBef>
                <a:spcPts val="0"/>
              </a:spcBef>
              <a:spcAft>
                <a:spcPts val="400"/>
              </a:spcAft>
              <a:buNone/>
            </a:pPr>
            <a:r>
              <a:t/>
            </a:r>
            <a:endParaRPr/>
          </a:p>
        </p:txBody>
      </p:sp>
      <p:pic>
        <p:nvPicPr>
          <p:cNvPr id="442" name="Google Shape;442;p50"/>
          <p:cNvPicPr preferRelativeResize="0"/>
          <p:nvPr/>
        </p:nvPicPr>
        <p:blipFill rotWithShape="1">
          <a:blip r:embed="rId3">
            <a:alphaModFix/>
          </a:blip>
          <a:srcRect b="0" l="0" r="6725" t="0"/>
          <a:stretch/>
        </p:blipFill>
        <p:spPr>
          <a:xfrm>
            <a:off x="392150" y="1168525"/>
            <a:ext cx="5060949" cy="35255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roposal for New Client">
  <a:themeElements>
    <a:clrScheme name="Simple Light">
      <a:dk1>
        <a:srgbClr val="004A2E"/>
      </a:dk1>
      <a:lt1>
        <a:srgbClr val="F1F1E9"/>
      </a:lt1>
      <a:dk2>
        <a:srgbClr val="00160D"/>
      </a:dk2>
      <a:lt2>
        <a:srgbClr val="26A96C"/>
      </a:lt2>
      <a:accent1>
        <a:srgbClr val="002517"/>
      </a:accent1>
      <a:accent2>
        <a:srgbClr val="1A5C42"/>
      </a:accent2>
      <a:accent3>
        <a:srgbClr val="4C806C"/>
      </a:accent3>
      <a:accent4>
        <a:srgbClr val="CCDAD5"/>
      </a:accent4>
      <a:accent5>
        <a:srgbClr val="EEF7F5"/>
      </a:accent5>
      <a:accent6>
        <a:srgbClr val="FFFFFF"/>
      </a:accent6>
      <a:hlink>
        <a:srgbClr val="26A96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