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66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8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2397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3769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605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35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7993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8682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0409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7/2/2025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7325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7/2/2025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420390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1896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7/2/2025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41051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t>E-commerce Return Rate Reduction Analysis</a:t>
            </a:r>
          </a:p>
        </p:txBody>
      </p:sp>
      <p:sp>
        <p:nvSpPr>
          <p:cNvPr id="3" name="Subtitle 2"/>
          <p:cNvSpPr>
            <a:spLocks noGrp="1"/>
          </p:cNvSpPr>
          <p:nvPr>
            <p:ph type="subTitle" idx="1"/>
          </p:nvPr>
        </p:nvSpPr>
        <p:spPr/>
        <p:txBody>
          <a:bodyPr/>
          <a:lstStyle/>
          <a:p>
            <a:r>
              <a:t>Project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3199" y="286603"/>
            <a:ext cx="5063240" cy="1450757"/>
          </a:xfrm>
        </p:spPr>
        <p:txBody>
          <a:bodyPr>
            <a:normAutofit/>
          </a:bodyPr>
          <a:lstStyle/>
          <a:p>
            <a:r>
              <a:rPr lang="en-US">
                <a:solidFill>
                  <a:schemeClr val="accent2"/>
                </a:solidFill>
              </a:rPr>
              <a:t>Testing &amp; Validation</a:t>
            </a:r>
          </a:p>
        </p:txBody>
      </p:sp>
      <p:sp>
        <p:nvSpPr>
          <p:cNvPr id="3" name="Content Placeholder 2"/>
          <p:cNvSpPr>
            <a:spLocks noGrp="1"/>
          </p:cNvSpPr>
          <p:nvPr>
            <p:ph idx="1"/>
          </p:nvPr>
        </p:nvSpPr>
        <p:spPr>
          <a:xfrm>
            <a:off x="783153" y="2023962"/>
            <a:ext cx="5023286" cy="3845131"/>
          </a:xfrm>
        </p:spPr>
        <p:txBody>
          <a:bodyPr>
            <a:normAutofit/>
          </a:bodyPr>
          <a:lstStyle/>
          <a:p>
            <a:endParaRPr/>
          </a:p>
          <a:p>
            <a:pPr>
              <a:defRPr sz="1800"/>
            </a:pPr>
            <a:r>
              <a:t>Cross-validation, confusion matrix evaluation, and model tuning via GridSearchCV were used. Streamlit dashboard tested for business usability.</a:t>
            </a:r>
          </a:p>
        </p:txBody>
      </p:sp>
      <p:sp>
        <p:nvSpPr>
          <p:cNvPr id="6" name="Rectangle 5">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3199" y="286603"/>
            <a:ext cx="5063240" cy="1450757"/>
          </a:xfrm>
        </p:spPr>
        <p:txBody>
          <a:bodyPr>
            <a:normAutofit/>
          </a:bodyPr>
          <a:lstStyle/>
          <a:p>
            <a:r>
              <a:rPr lang="en-US">
                <a:solidFill>
                  <a:schemeClr val="accent2"/>
                </a:solidFill>
              </a:rPr>
              <a:t>Conclusion</a:t>
            </a:r>
          </a:p>
        </p:txBody>
      </p:sp>
      <p:sp>
        <p:nvSpPr>
          <p:cNvPr id="3" name="Content Placeholder 2"/>
          <p:cNvSpPr>
            <a:spLocks noGrp="1"/>
          </p:cNvSpPr>
          <p:nvPr>
            <p:ph idx="1"/>
          </p:nvPr>
        </p:nvSpPr>
        <p:spPr>
          <a:xfrm>
            <a:off x="783153" y="2023962"/>
            <a:ext cx="5023286" cy="3845131"/>
          </a:xfrm>
        </p:spPr>
        <p:txBody>
          <a:bodyPr>
            <a:normAutofit/>
          </a:bodyPr>
          <a:lstStyle/>
          <a:p>
            <a:endParaRPr lang="en-US"/>
          </a:p>
          <a:p>
            <a:pPr>
              <a:defRPr sz="1800"/>
            </a:pPr>
            <a:r>
              <a:rPr lang="en-US"/>
              <a:t>ML can help e-commerce platforms reduce returns by early detection and prevention. Future work includes integrating feedback loops and real-time APIs.</a:t>
            </a:r>
          </a:p>
        </p:txBody>
      </p:sp>
      <p:sp>
        <p:nvSpPr>
          <p:cNvPr id="6" name="Rectangle 5">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369277" y="605896"/>
            <a:ext cx="2313633" cy="5646208"/>
          </a:xfrm>
        </p:spPr>
        <p:txBody>
          <a:bodyPr anchor="ctr">
            <a:normAutofit/>
          </a:bodyPr>
          <a:lstStyle/>
          <a:p>
            <a:r>
              <a:rPr lang="en-US" sz="3100">
                <a:solidFill>
                  <a:srgbClr val="FFFFFF"/>
                </a:solidFill>
              </a:rPr>
              <a:t>Introduction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3556512" y="605896"/>
            <a:ext cx="4810247" cy="5646208"/>
          </a:xfrm>
        </p:spPr>
        <p:txBody>
          <a:bodyPr anchor="ctr">
            <a:normAutofit/>
          </a:bodyPr>
          <a:lstStyle/>
          <a:p>
            <a:endParaRPr lang="en-US"/>
          </a:p>
          <a:p>
            <a:pPr>
              <a:defRPr sz="1800"/>
            </a:pPr>
            <a:r>
              <a:rPr lang="en-US"/>
              <a:t>In the rapidly expanding world of e-commerce, product returns significantly impact profitability, logistics, and customer satisfaction. This project focuses on analyzing patterns within e-commerce transaction data to identify key return triggers and to apply machine learning models that can predict and help reduce return rates. By leveraging data-driven insights, businesses can optimize operations, improve product listings, and reduce avoidable returns.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369277" y="605896"/>
            <a:ext cx="2313633" cy="5646208"/>
          </a:xfrm>
        </p:spPr>
        <p:txBody>
          <a:bodyPr anchor="ctr">
            <a:normAutofit/>
          </a:bodyPr>
          <a:lstStyle/>
          <a:p>
            <a:r>
              <a:rPr lang="en-US" sz="3100">
                <a:solidFill>
                  <a:srgbClr val="FFFFFF"/>
                </a:solidFill>
              </a:rPr>
              <a:t>Literature Survey</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3556512" y="605896"/>
            <a:ext cx="4810247" cy="5646208"/>
          </a:xfrm>
        </p:spPr>
        <p:txBody>
          <a:bodyPr anchor="ctr">
            <a:normAutofit/>
          </a:bodyPr>
          <a:lstStyle/>
          <a:p>
            <a:endParaRPr/>
          </a:p>
          <a:p>
            <a:pPr>
              <a:defRPr sz="1800"/>
            </a:pPr>
            <a:r>
              <a:t>Several studies suggest that high return rates are influenced by product category, customer behavior, and listing accuracy. ML models like Random Forest and XGBoost are effective in return prediction. Prior works from IEEE and Springer support this approach.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164772"/>
          </a:xfrm>
        </p:spPr>
        <p:txBody>
          <a:bodyPr>
            <a:normAutofit/>
          </a:bodyPr>
          <a:lstStyle/>
          <a:p>
            <a:r>
              <a:t>Existing System</a:t>
            </a:r>
          </a:p>
        </p:txBody>
      </p:sp>
      <p:sp>
        <p:nvSpPr>
          <p:cNvPr id="3" name="Content Placeholder 2"/>
          <p:cNvSpPr>
            <a:spLocks noGrp="1"/>
          </p:cNvSpPr>
          <p:nvPr>
            <p:ph idx="1"/>
          </p:nvPr>
        </p:nvSpPr>
        <p:spPr>
          <a:xfrm>
            <a:off x="926646" y="2481943"/>
            <a:ext cx="7282722" cy="3309258"/>
          </a:xfrm>
        </p:spPr>
        <p:txBody>
          <a:bodyPr>
            <a:normAutofit/>
          </a:bodyPr>
          <a:lstStyle/>
          <a:p>
            <a:endParaRPr/>
          </a:p>
          <a:p>
            <a:pPr>
              <a:defRPr sz="1800"/>
            </a:pPr>
            <a:r>
              <a:t>Current systems are reactive, relying on post-sale return processing without predictive insights. They offer limited automation or early flagging of high-risk orders.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164772"/>
          </a:xfrm>
        </p:spPr>
        <p:txBody>
          <a:bodyPr>
            <a:normAutofit/>
          </a:bodyPr>
          <a:lstStyle/>
          <a:p>
            <a:r>
              <a:t>Proposed System</a:t>
            </a:r>
          </a:p>
        </p:txBody>
      </p:sp>
      <p:sp>
        <p:nvSpPr>
          <p:cNvPr id="3" name="Content Placeholder 2"/>
          <p:cNvSpPr>
            <a:spLocks noGrp="1"/>
          </p:cNvSpPr>
          <p:nvPr>
            <p:ph idx="1"/>
          </p:nvPr>
        </p:nvSpPr>
        <p:spPr>
          <a:xfrm>
            <a:off x="926646" y="2481943"/>
            <a:ext cx="7282722" cy="3309258"/>
          </a:xfrm>
        </p:spPr>
        <p:txBody>
          <a:bodyPr>
            <a:normAutofit/>
          </a:bodyPr>
          <a:lstStyle/>
          <a:p>
            <a:endParaRPr/>
          </a:p>
          <a:p>
            <a:pPr>
              <a:defRPr sz="1800"/>
            </a:pPr>
            <a:r>
              <a:t>We propose an ML-based pipeline that includes data preprocessing, visualization, modeling with Random Forest, and prediction with an optional Streamlit dashboard for return-risk visualization.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164772"/>
          </a:xfrm>
        </p:spPr>
        <p:txBody>
          <a:bodyPr>
            <a:normAutofit fontScale="90000"/>
          </a:bodyPr>
          <a:lstStyle/>
          <a:p>
            <a:r>
              <a:t>Disadvantages of Existing Systems</a:t>
            </a:r>
          </a:p>
        </p:txBody>
      </p:sp>
      <p:sp>
        <p:nvSpPr>
          <p:cNvPr id="3" name="Content Placeholder 2"/>
          <p:cNvSpPr>
            <a:spLocks noGrp="1"/>
          </p:cNvSpPr>
          <p:nvPr>
            <p:ph idx="1"/>
          </p:nvPr>
        </p:nvSpPr>
        <p:spPr>
          <a:xfrm>
            <a:off x="926646" y="2481943"/>
            <a:ext cx="7282722" cy="3309258"/>
          </a:xfrm>
        </p:spPr>
        <p:txBody>
          <a:bodyPr>
            <a:normAutofit/>
          </a:bodyPr>
          <a:lstStyle/>
          <a:p>
            <a:endParaRPr/>
          </a:p>
          <a:p>
            <a:pPr>
              <a:defRPr sz="1800"/>
            </a:pPr>
            <a:r>
              <a:t>- Reactive, not proactive</a:t>
            </a:r>
          </a:p>
          <a:p>
            <a:pPr>
              <a:defRPr sz="1800"/>
            </a:pPr>
            <a:r>
              <a:t>- Manual intervention</a:t>
            </a:r>
          </a:p>
          <a:p>
            <a:pPr>
              <a:defRPr sz="1800"/>
            </a:pPr>
            <a:r>
              <a:t>- Limited data usage</a:t>
            </a:r>
          </a:p>
          <a:p>
            <a:pPr>
              <a:defRPr sz="1800"/>
            </a:pPr>
            <a:r>
              <a:t>- Poor adaptability to trends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164772"/>
          </a:xfrm>
        </p:spPr>
        <p:txBody>
          <a:bodyPr>
            <a:normAutofit/>
          </a:bodyPr>
          <a:lstStyle/>
          <a:p>
            <a:r>
              <a:t>Models Used</a:t>
            </a:r>
          </a:p>
        </p:txBody>
      </p:sp>
      <p:sp>
        <p:nvSpPr>
          <p:cNvPr id="3" name="Content Placeholder 2"/>
          <p:cNvSpPr>
            <a:spLocks noGrp="1"/>
          </p:cNvSpPr>
          <p:nvPr>
            <p:ph idx="1"/>
          </p:nvPr>
        </p:nvSpPr>
        <p:spPr>
          <a:xfrm>
            <a:off x="926646" y="2481943"/>
            <a:ext cx="7282722" cy="3309258"/>
          </a:xfrm>
        </p:spPr>
        <p:txBody>
          <a:bodyPr>
            <a:normAutofit/>
          </a:bodyPr>
          <a:lstStyle/>
          <a:p>
            <a:endParaRPr/>
          </a:p>
          <a:p>
            <a:pPr>
              <a:defRPr sz="1800"/>
            </a:pPr>
            <a:r>
              <a:t>- Random Forest Classifier: High accuracy and robustness</a:t>
            </a:r>
          </a:p>
          <a:p>
            <a:pPr>
              <a:defRPr sz="1800"/>
            </a:pPr>
            <a:r>
              <a:t>- XGBoost: Gradient boosting alternative (optional)</a:t>
            </a:r>
          </a:p>
          <a:p>
            <a:pPr>
              <a:defRPr sz="1800"/>
            </a:pPr>
            <a:r>
              <a:t>Metrics used include accuracy, precision, recall, and F1-score.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164772"/>
          </a:xfrm>
        </p:spPr>
        <p:txBody>
          <a:bodyPr>
            <a:normAutofit fontScale="90000"/>
          </a:bodyPr>
          <a:lstStyle/>
          <a:p>
            <a:r>
              <a:t>Advantages of Proposed System</a:t>
            </a:r>
          </a:p>
        </p:txBody>
      </p:sp>
      <p:sp>
        <p:nvSpPr>
          <p:cNvPr id="3" name="Content Placeholder 2"/>
          <p:cNvSpPr>
            <a:spLocks noGrp="1"/>
          </p:cNvSpPr>
          <p:nvPr>
            <p:ph idx="1"/>
          </p:nvPr>
        </p:nvSpPr>
        <p:spPr>
          <a:xfrm>
            <a:off x="926646" y="2481943"/>
            <a:ext cx="7282722" cy="3309258"/>
          </a:xfrm>
        </p:spPr>
        <p:txBody>
          <a:bodyPr>
            <a:normAutofit/>
          </a:bodyPr>
          <a:lstStyle/>
          <a:p>
            <a:endParaRPr/>
          </a:p>
          <a:p>
            <a:pPr>
              <a:defRPr sz="1800"/>
            </a:pPr>
            <a:r>
              <a:t>- Automated return risk prediction</a:t>
            </a:r>
          </a:p>
          <a:p>
            <a:pPr>
              <a:defRPr sz="1800"/>
            </a:pPr>
            <a:r>
              <a:t>- Improved model accuracy</a:t>
            </a:r>
          </a:p>
          <a:p>
            <a:pPr>
              <a:defRPr sz="1800"/>
            </a:pPr>
            <a:r>
              <a:t>- Data-driven optimization</a:t>
            </a:r>
          </a:p>
          <a:p>
            <a:pPr>
              <a:defRPr sz="1800"/>
            </a:pPr>
            <a:r>
              <a:t>- Streamlit dashboard for stakeholders</a:t>
            </a:r>
          </a:p>
          <a:p>
            <a:pPr>
              <a:defRPr sz="1800"/>
            </a:pPr>
            <a:r>
              <a:t>- Scalable to large datasets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3199" y="286603"/>
            <a:ext cx="5063240" cy="1450757"/>
          </a:xfrm>
        </p:spPr>
        <p:txBody>
          <a:bodyPr>
            <a:normAutofit/>
          </a:bodyPr>
          <a:lstStyle/>
          <a:p>
            <a:r>
              <a:rPr lang="en-US">
                <a:solidFill>
                  <a:schemeClr val="accent2"/>
                </a:solidFill>
              </a:rPr>
              <a:t>Implementation &amp; Results</a:t>
            </a:r>
          </a:p>
        </p:txBody>
      </p:sp>
      <p:sp>
        <p:nvSpPr>
          <p:cNvPr id="3" name="Content Placeholder 2"/>
          <p:cNvSpPr>
            <a:spLocks noGrp="1"/>
          </p:cNvSpPr>
          <p:nvPr>
            <p:ph idx="1"/>
          </p:nvPr>
        </p:nvSpPr>
        <p:spPr>
          <a:xfrm>
            <a:off x="783153" y="2023962"/>
            <a:ext cx="5023286" cy="3845131"/>
          </a:xfrm>
        </p:spPr>
        <p:txBody>
          <a:bodyPr>
            <a:normAutofit/>
          </a:bodyPr>
          <a:lstStyle/>
          <a:p>
            <a:endParaRPr/>
          </a:p>
          <a:p>
            <a:pPr>
              <a:defRPr sz="1800"/>
            </a:pPr>
            <a:r>
              <a:t>Implemented in Python using Jupyter Notebook. Libraries used: pandas, numpy, matplotlib, seaborn, scikit-learn, xgboost. Accuracy ~85% with strong F1-score. CSV output of flagged high-risk products.</a:t>
            </a:r>
          </a:p>
        </p:txBody>
      </p:sp>
      <p:sp>
        <p:nvSpPr>
          <p:cNvPr id="6" name="Rectangle 5">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TotalTime>
  <Words>346</Words>
  <Application>Microsoft Office PowerPoint</Application>
  <PresentationFormat>On-screen Show (4:3)</PresentationFormat>
  <Paragraphs>41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E-commerce Return Rate Reduction Analysis</vt:lpstr>
      <vt:lpstr>Introduction</vt:lpstr>
      <vt:lpstr>Literature Survey</vt:lpstr>
      <vt:lpstr>Existing System</vt:lpstr>
      <vt:lpstr>Proposed System</vt:lpstr>
      <vt:lpstr>Disadvantages of Existing Systems</vt:lpstr>
      <vt:lpstr>Models Used</vt:lpstr>
      <vt:lpstr>Advantages of Proposed System</vt:lpstr>
      <vt:lpstr>Implementation &amp; Results</vt:lpstr>
      <vt:lpstr>Testing &amp; Validation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Vemuri Bhavana</cp:lastModifiedBy>
  <cp:revision>2</cp:revision>
  <dcterms:created xsi:type="dcterms:W3CDTF">2013-01-27T09:14:16Z</dcterms:created>
  <dcterms:modified xsi:type="dcterms:W3CDTF">2025-07-02T08:18:19Z</dcterms:modified>
  <cp:category/>
</cp:coreProperties>
</file>