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1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31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6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6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64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0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4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3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Power BI</a:t>
            </a:r>
          </a:p>
          <a:p>
            <a:r>
              <a:t>Dataset: Sales/Financial (Kaggle)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1" y="624110"/>
            <a:ext cx="7528560" cy="1280890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dashboard to visualize key business metrics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 dataset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metrics: sales, profit, segment performance, regional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731" y="624110"/>
            <a:ext cx="7265670" cy="1280890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dataset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 order date, sales, profit, region, category, segment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removed nulls, formatted dates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month, year extracted from order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1" y="624110"/>
            <a:ext cx="7677150" cy="1280890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&amp; profit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 and category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by segment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of sales over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961" y="624110"/>
            <a:ext cx="7248440" cy="1280890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A5C03-662F-56B8-6FE8-70E9E82F5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150" y="1905000"/>
            <a:ext cx="7248441" cy="465582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624110"/>
            <a:ext cx="7505700" cy="1280890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for date, segment, region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theme for clarity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 for sales &amp; profit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types: line, bar, donut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624110"/>
            <a:ext cx="7574280" cy="1280890"/>
          </a:xfrm>
        </p:spPr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sales: west region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profitable segment: home office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sales peaks observed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south region marketing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profitable segments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</TotalTime>
  <Words>168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Droplet</vt:lpstr>
      <vt:lpstr>Interactive Sales Dashboard</vt:lpstr>
      <vt:lpstr>Objective &amp; Tools</vt:lpstr>
      <vt:lpstr>Dataset Overview</vt:lpstr>
      <vt:lpstr>KPIs Explained</vt:lpstr>
      <vt:lpstr>Dashboard Overview</vt:lpstr>
      <vt:lpstr>Design &amp; Interactivity</vt:lpstr>
      <vt:lpstr>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vemuri bhavana</dc:creator>
  <cp:keywords/>
  <dc:description>generated using python-pptx</dc:description>
  <cp:lastModifiedBy>vemuri bhavana</cp:lastModifiedBy>
  <cp:revision>2</cp:revision>
  <dcterms:created xsi:type="dcterms:W3CDTF">2013-01-27T09:14:16Z</dcterms:created>
  <dcterms:modified xsi:type="dcterms:W3CDTF">2025-06-05T11:30:53Z</dcterms:modified>
  <cp:category/>
</cp:coreProperties>
</file>