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icing/teams-orgs" TargetMode="External"/><Relationship Id="rId2" Type="http://schemas.openxmlformats.org/officeDocument/2006/relationships/hyperlink" Target="https://www.tableau.com/about/blog/2017/1/building-advanced-analytics-applications-tabpy-649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Boolean Operator</a:t>
            </a:r>
          </a:p>
          <a:p>
            <a:pPr>
              <a:buNone/>
            </a:pPr>
            <a:r>
              <a:rPr lang="en-US" dirty="0" smtClean="0"/>
              <a:t>    True Or False</a:t>
            </a:r>
          </a:p>
          <a:p>
            <a:pPr>
              <a:buFont typeface="Wingdings"/>
              <a:buChar char="o"/>
            </a:pPr>
            <a:r>
              <a:rPr lang="en-US" dirty="0" smtClean="0"/>
              <a:t>Comparison Operators</a:t>
            </a:r>
          </a:p>
          <a:p>
            <a:pPr>
              <a:buNone/>
            </a:pPr>
            <a:r>
              <a:rPr lang="en-US" dirty="0" smtClean="0"/>
              <a:t>&lt;     - Less than </a:t>
            </a:r>
          </a:p>
          <a:p>
            <a:pPr>
              <a:buNone/>
            </a:pPr>
            <a:r>
              <a:rPr lang="en-US" dirty="0" smtClean="0"/>
              <a:t>&gt;     - Greater Than</a:t>
            </a:r>
          </a:p>
          <a:p>
            <a:pPr>
              <a:buNone/>
            </a:pPr>
            <a:r>
              <a:rPr lang="en-US" dirty="0" smtClean="0"/>
              <a:t>&lt;=   - Less than or equal to</a:t>
            </a:r>
          </a:p>
          <a:p>
            <a:pPr>
              <a:buNone/>
            </a:pPr>
            <a:r>
              <a:rPr lang="en-US" dirty="0" smtClean="0"/>
              <a:t>&gt;=   - Greater than or equal to</a:t>
            </a:r>
          </a:p>
          <a:p>
            <a:pPr>
              <a:buNone/>
            </a:pPr>
            <a:r>
              <a:rPr lang="en-US" dirty="0" smtClean="0"/>
              <a:t>==   - Equal to</a:t>
            </a:r>
          </a:p>
          <a:p>
            <a:pPr>
              <a:buNone/>
            </a:pPr>
            <a:r>
              <a:rPr lang="en-US" dirty="0" smtClean="0"/>
              <a:t>!=    - Not equal to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https://www.tableau.com/about/blog/2017/1/building-advanced-analytics-applications-tabpy-64916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>
                <a:hlinkClick r:id="rId3"/>
              </a:rPr>
              <a:t>https://www.tableau.com/pricing/teams-orgs#online</a:t>
            </a:r>
            <a:r>
              <a:rPr lang="en-IN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Tableau Creator ( 10 .3 version)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9144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US" dirty="0" smtClean="0"/>
              <a:t>Download the latest version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25908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>
              <a:buNone/>
            </a:pPr>
            <a:r>
              <a:rPr lang="en-IN" dirty="0" smtClean="0">
                <a:hlinkClick r:id="rId2"/>
              </a:rPr>
              <a:t>https://www.continuum.io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24100"/>
            <a:ext cx="62484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Important Note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Download both Python and Anaconda in Same location</a:t>
            </a:r>
          </a:p>
          <a:p>
            <a:pPr>
              <a:buNone/>
            </a:pPr>
            <a:r>
              <a:rPr lang="en-IN" dirty="0" err="1" smtClean="0"/>
              <a:t>conda</a:t>
            </a:r>
            <a:r>
              <a:rPr lang="en-IN" dirty="0" smtClean="0"/>
              <a:t> update –all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If you want the last version of each package run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things to keep in mind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00600" cy="1981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Case Sensitive</a:t>
            </a:r>
          </a:p>
          <a:p>
            <a:pPr>
              <a:buNone/>
            </a:pPr>
            <a:r>
              <a:rPr lang="en-US" sz="2500" dirty="0" smtClean="0"/>
              <a:t> Example : </a:t>
            </a:r>
            <a:r>
              <a:rPr lang="en-US" sz="2500" dirty="0" err="1" smtClean="0"/>
              <a:t>Aa</a:t>
            </a:r>
            <a:endParaRPr lang="en-US" sz="2500" dirty="0" smtClean="0"/>
          </a:p>
          <a:p>
            <a:r>
              <a:rPr lang="en-US" sz="2500" dirty="0" smtClean="0"/>
              <a:t>Errors</a:t>
            </a:r>
          </a:p>
          <a:p>
            <a:r>
              <a:rPr lang="en-US" sz="2500" dirty="0" smtClean="0"/>
              <a:t>Spacing</a:t>
            </a:r>
          </a:p>
          <a:p>
            <a:pPr>
              <a:buNone/>
            </a:pPr>
            <a:endParaRPr lang="en-US" sz="2500" dirty="0" smtClean="0"/>
          </a:p>
          <a:p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  </a:t>
            </a:r>
          </a:p>
          <a:p>
            <a:pPr>
              <a:buNone/>
            </a:pPr>
            <a:endParaRPr lang="en-IN" sz="2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0"/>
            <a:ext cx="17526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Types and Operators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u="sng" dirty="0" smtClean="0"/>
              <a:t>Data Types: </a:t>
            </a:r>
          </a:p>
          <a:p>
            <a:pPr>
              <a:buNone/>
            </a:pPr>
            <a:r>
              <a:rPr lang="en-IN" dirty="0" smtClean="0"/>
              <a:t>Integers, Floats, Booleans, Strings, Lists, </a:t>
            </a:r>
            <a:r>
              <a:rPr lang="en-IN" dirty="0" err="1" smtClean="0"/>
              <a:t>Tuples</a:t>
            </a:r>
            <a:r>
              <a:rPr lang="en-IN" dirty="0" smtClean="0"/>
              <a:t>, Sets, Dictionaries</a:t>
            </a:r>
          </a:p>
          <a:p>
            <a:pPr>
              <a:buNone/>
            </a:pPr>
            <a:r>
              <a:rPr lang="en-IN" b="1" u="sng" dirty="0" smtClean="0"/>
              <a:t>Operators:</a:t>
            </a:r>
          </a:p>
          <a:p>
            <a:pPr>
              <a:buNone/>
            </a:pPr>
            <a:r>
              <a:rPr lang="en-IN" dirty="0" smtClean="0"/>
              <a:t> Arithmetic, Assignment, Comparison, Logical, Membership, Identity</a:t>
            </a:r>
          </a:p>
          <a:p>
            <a:pPr>
              <a:buNone/>
            </a:pPr>
            <a:r>
              <a:rPr lang="en-US" b="1" u="sng" dirty="0" smtClean="0"/>
              <a:t>Others</a:t>
            </a:r>
            <a:endParaRPr lang="en-IN" b="1" u="sng" dirty="0" smtClean="0"/>
          </a:p>
          <a:p>
            <a:pPr>
              <a:buNone/>
            </a:pPr>
            <a:r>
              <a:rPr lang="en-IN" dirty="0" smtClean="0"/>
              <a:t>Built-In Functions, Compound Data Structures, Type Conversion</a:t>
            </a:r>
          </a:p>
          <a:p>
            <a:pPr>
              <a:buNone/>
            </a:pPr>
            <a:r>
              <a:rPr lang="en-IN" dirty="0" smtClean="0"/>
              <a:t>Whitespace and Style Guidelines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812" y="1679575"/>
            <a:ext cx="45243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 in python</a:t>
            </a: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621030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types:Integer</a:t>
            </a:r>
            <a:r>
              <a:rPr lang="en-US" dirty="0" smtClean="0"/>
              <a:t> and float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8,69,1000</a:t>
            </a:r>
          </a:p>
          <a:p>
            <a:r>
              <a:rPr lang="en-US" dirty="0" smtClean="0"/>
              <a:t>Float 8.50,9.2,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Number with and without decimal are different in Python.</a:t>
            </a:r>
          </a:p>
          <a:p>
            <a:pPr>
              <a:buNone/>
            </a:pPr>
            <a:r>
              <a:rPr lang="en-US" dirty="0" smtClean="0"/>
              <a:t>Example : Rank and marks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Limit each line of code to </a:t>
            </a:r>
            <a:r>
              <a:rPr lang="en-IN" b="1" dirty="0" smtClean="0"/>
              <a:t>80</a:t>
            </a:r>
            <a:r>
              <a:rPr lang="en-IN" dirty="0" smtClean="0"/>
              <a:t> characters, though </a:t>
            </a:r>
            <a:r>
              <a:rPr lang="en-IN" b="1" dirty="0" smtClean="0"/>
              <a:t>99</a:t>
            </a:r>
            <a:r>
              <a:rPr lang="en-IN" dirty="0" smtClean="0"/>
              <a:t> is okay for certain use cases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Give importance to white space</a:t>
            </a:r>
          </a:p>
          <a:p>
            <a:pPr>
              <a:buNone/>
            </a:pPr>
            <a:r>
              <a:rPr lang="en-US" smtClean="0"/>
              <a:t>    Example : (7*3 – 1)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580</TotalTime>
  <Words>195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Python programming</vt:lpstr>
      <vt:lpstr>Python installation</vt:lpstr>
      <vt:lpstr>Anaconda installation</vt:lpstr>
      <vt:lpstr>Key Points</vt:lpstr>
      <vt:lpstr>Basic things to keep in mind</vt:lpstr>
      <vt:lpstr> Data Types and Operators </vt:lpstr>
      <vt:lpstr>Arithmetic operators</vt:lpstr>
      <vt:lpstr>Key words in python</vt:lpstr>
      <vt:lpstr>Data types:Integer and float</vt:lpstr>
      <vt:lpstr>operators</vt:lpstr>
      <vt:lpstr>Tableau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Aravind</dc:creator>
  <cp:lastModifiedBy>Aravind</cp:lastModifiedBy>
  <cp:revision>13</cp:revision>
  <dcterms:created xsi:type="dcterms:W3CDTF">2006-08-16T00:00:00Z</dcterms:created>
  <dcterms:modified xsi:type="dcterms:W3CDTF">2019-03-23T07:22:01Z</dcterms:modified>
</cp:coreProperties>
</file>