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1" r:id="rId4"/>
    <p:sldId id="278" r:id="rId5"/>
    <p:sldId id="279" r:id="rId6"/>
    <p:sldId id="273" r:id="rId7"/>
    <p:sldId id="274" r:id="rId8"/>
    <p:sldId id="275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B45AB9A1-F5A3-417D-9ADE-3DA40A2BA81D}"/>
    <pc:docChg chg="undo custSel addSld delSld modSld">
      <pc:chgData name="Aravinthan J" userId="a2d6007ec8888523" providerId="LiveId" clId="{B45AB9A1-F5A3-417D-9ADE-3DA40A2BA81D}" dt="2020-06-08T06:24:01.191" v="516"/>
      <pc:docMkLst>
        <pc:docMk/>
      </pc:docMkLst>
      <pc:sldChg chg="modSp new del mod">
        <pc:chgData name="Aravinthan J" userId="a2d6007ec8888523" providerId="LiveId" clId="{B45AB9A1-F5A3-417D-9ADE-3DA40A2BA81D}" dt="2020-06-06T06:26:36.807" v="20" actId="47"/>
        <pc:sldMkLst>
          <pc:docMk/>
          <pc:sldMk cId="2684587361" sldId="256"/>
        </pc:sldMkLst>
        <pc:spChg chg="mod">
          <ac:chgData name="Aravinthan J" userId="a2d6007ec8888523" providerId="LiveId" clId="{B45AB9A1-F5A3-417D-9ADE-3DA40A2BA81D}" dt="2020-06-06T06:23:09.788" v="18" actId="207"/>
          <ac:spMkLst>
            <pc:docMk/>
            <pc:sldMk cId="2684587361" sldId="256"/>
            <ac:spMk id="2" creationId="{FFA02BA9-95FE-408A-B616-CB58F2D3A409}"/>
          </ac:spMkLst>
        </pc:spChg>
      </pc:sldChg>
      <pc:sldChg chg="addSp delSp modSp add mod">
        <pc:chgData name="Aravinthan J" userId="a2d6007ec8888523" providerId="LiveId" clId="{B45AB9A1-F5A3-417D-9ADE-3DA40A2BA81D}" dt="2020-06-06T06:30:41.460" v="65" actId="692"/>
        <pc:sldMkLst>
          <pc:docMk/>
          <pc:sldMk cId="63464902" sldId="257"/>
        </pc:sldMkLst>
        <pc:spChg chg="del mod">
          <ac:chgData name="Aravinthan J" userId="a2d6007ec8888523" providerId="LiveId" clId="{B45AB9A1-F5A3-417D-9ADE-3DA40A2BA81D}" dt="2020-06-06T06:30:10.745" v="61" actId="21"/>
          <ac:spMkLst>
            <pc:docMk/>
            <pc:sldMk cId="63464902" sldId="257"/>
            <ac:spMk id="2" creationId="{FFA02BA9-95FE-408A-B616-CB58F2D3A409}"/>
          </ac:spMkLst>
        </pc:spChg>
        <pc:spChg chg="del">
          <ac:chgData name="Aravinthan J" userId="a2d6007ec8888523" providerId="LiveId" clId="{B45AB9A1-F5A3-417D-9ADE-3DA40A2BA81D}" dt="2020-06-06T06:26:42.734" v="21" actId="21"/>
          <ac:spMkLst>
            <pc:docMk/>
            <pc:sldMk cId="63464902" sldId="257"/>
            <ac:spMk id="3" creationId="{65A110D6-5F9A-4E4A-B657-E2C877FB04C8}"/>
          </ac:spMkLst>
        </pc:spChg>
        <pc:spChg chg="add del mod">
          <ac:chgData name="Aravinthan J" userId="a2d6007ec8888523" providerId="LiveId" clId="{B45AB9A1-F5A3-417D-9ADE-3DA40A2BA81D}" dt="2020-06-06T06:30:20.010" v="62" actId="21"/>
          <ac:spMkLst>
            <pc:docMk/>
            <pc:sldMk cId="63464902" sldId="257"/>
            <ac:spMk id="6" creationId="{F3190868-035A-44C8-8728-EDBAF7DF08BB}"/>
          </ac:spMkLst>
        </pc:spChg>
        <pc:picChg chg="add mod">
          <ac:chgData name="Aravinthan J" userId="a2d6007ec8888523" providerId="LiveId" clId="{B45AB9A1-F5A3-417D-9ADE-3DA40A2BA81D}" dt="2020-06-06T06:30:41.460" v="65" actId="692"/>
          <ac:picMkLst>
            <pc:docMk/>
            <pc:sldMk cId="63464902" sldId="257"/>
            <ac:picMk id="4" creationId="{49B4B4FC-99BB-465E-A7D3-E70E1EA71127}"/>
          </ac:picMkLst>
        </pc:picChg>
      </pc:sldChg>
      <pc:sldChg chg="add del">
        <pc:chgData name="Aravinthan J" userId="a2d6007ec8888523" providerId="LiveId" clId="{B45AB9A1-F5A3-417D-9ADE-3DA40A2BA81D}" dt="2020-06-06T06:27:09.455" v="24"/>
        <pc:sldMkLst>
          <pc:docMk/>
          <pc:sldMk cId="1793332840" sldId="258"/>
        </pc:sldMkLst>
      </pc:sldChg>
      <pc:sldChg chg="addSp delSp modSp new del mod">
        <pc:chgData name="Aravinthan J" userId="a2d6007ec8888523" providerId="LiveId" clId="{B45AB9A1-F5A3-417D-9ADE-3DA40A2BA81D}" dt="2020-06-06T07:11:46.958" v="314" actId="47"/>
        <pc:sldMkLst>
          <pc:docMk/>
          <pc:sldMk cId="2920239848" sldId="258"/>
        </pc:sldMkLst>
        <pc:spChg chg="mod">
          <ac:chgData name="Aravinthan J" userId="a2d6007ec8888523" providerId="LiveId" clId="{B45AB9A1-F5A3-417D-9ADE-3DA40A2BA81D}" dt="2020-06-06T06:37:42.203" v="251" actId="113"/>
          <ac:spMkLst>
            <pc:docMk/>
            <pc:sldMk cId="2920239848" sldId="258"/>
            <ac:spMk id="2" creationId="{A7EDEC88-1C0A-42FA-8AF4-6E4A9684F8F0}"/>
          </ac:spMkLst>
        </pc:spChg>
        <pc:spChg chg="del mod">
          <ac:chgData name="Aravinthan J" userId="a2d6007ec8888523" providerId="LiveId" clId="{B45AB9A1-F5A3-417D-9ADE-3DA40A2BA81D}" dt="2020-06-06T06:29:44.495" v="53"/>
          <ac:spMkLst>
            <pc:docMk/>
            <pc:sldMk cId="2920239848" sldId="258"/>
            <ac:spMk id="3" creationId="{E4D413F1-AC6B-47C1-B4F6-799FCD3E27CA}"/>
          </ac:spMkLst>
        </pc:spChg>
        <pc:spChg chg="add mod">
          <ac:chgData name="Aravinthan J" userId="a2d6007ec8888523" providerId="LiveId" clId="{B45AB9A1-F5A3-417D-9ADE-3DA40A2BA81D}" dt="2020-06-06T06:45:17.223" v="260" actId="207"/>
          <ac:spMkLst>
            <pc:docMk/>
            <pc:sldMk cId="2920239848" sldId="258"/>
            <ac:spMk id="6" creationId="{87C1C415-55C9-4488-AD27-E2A047D71CD5}"/>
          </ac:spMkLst>
        </pc:spChg>
        <pc:picChg chg="add del mod">
          <ac:chgData name="Aravinthan J" userId="a2d6007ec8888523" providerId="LiveId" clId="{B45AB9A1-F5A3-417D-9ADE-3DA40A2BA81D}" dt="2020-06-06T06:30:29.265" v="64" actId="478"/>
          <ac:picMkLst>
            <pc:docMk/>
            <pc:sldMk cId="2920239848" sldId="258"/>
            <ac:picMk id="4" creationId="{E235FBD4-FF35-4CED-B858-BC4FE469799C}"/>
          </ac:picMkLst>
        </pc:picChg>
      </pc:sldChg>
      <pc:sldChg chg="addSp modSp new del">
        <pc:chgData name="Aravinthan J" userId="a2d6007ec8888523" providerId="LiveId" clId="{B45AB9A1-F5A3-417D-9ADE-3DA40A2BA81D}" dt="2020-06-06T07:12:58.891" v="327" actId="47"/>
        <pc:sldMkLst>
          <pc:docMk/>
          <pc:sldMk cId="1252275588" sldId="259"/>
        </pc:sldMkLst>
        <pc:spChg chg="add mod">
          <ac:chgData name="Aravinthan J" userId="a2d6007ec8888523" providerId="LiveId" clId="{B45AB9A1-F5A3-417D-9ADE-3DA40A2BA81D}" dt="2020-06-06T07:12:52.889" v="325"/>
          <ac:spMkLst>
            <pc:docMk/>
            <pc:sldMk cId="1252275588" sldId="259"/>
            <ac:spMk id="4" creationId="{60F3603F-19F6-4BFA-97E5-2BFDBC88A240}"/>
          </ac:spMkLst>
        </pc:spChg>
      </pc:sldChg>
      <pc:sldChg chg="addSp modSp add mod">
        <pc:chgData name="Aravinthan J" userId="a2d6007ec8888523" providerId="LiveId" clId="{B45AB9A1-F5A3-417D-9ADE-3DA40A2BA81D}" dt="2020-06-06T06:37:16.199" v="249" actId="20577"/>
        <pc:sldMkLst>
          <pc:docMk/>
          <pc:sldMk cId="302390707" sldId="260"/>
        </pc:sldMkLst>
        <pc:spChg chg="mod">
          <ac:chgData name="Aravinthan J" userId="a2d6007ec8888523" providerId="LiveId" clId="{B45AB9A1-F5A3-417D-9ADE-3DA40A2BA81D}" dt="2020-06-06T06:37:01.344" v="218" actId="20577"/>
          <ac:spMkLst>
            <pc:docMk/>
            <pc:sldMk cId="302390707" sldId="260"/>
            <ac:spMk id="2" creationId="{A7EDEC88-1C0A-42FA-8AF4-6E4A9684F8F0}"/>
          </ac:spMkLst>
        </pc:spChg>
        <pc:spChg chg="mod">
          <ac:chgData name="Aravinthan J" userId="a2d6007ec8888523" providerId="LiveId" clId="{B45AB9A1-F5A3-417D-9ADE-3DA40A2BA81D}" dt="2020-06-06T06:37:16.199" v="249" actId="20577"/>
          <ac:spMkLst>
            <pc:docMk/>
            <pc:sldMk cId="302390707" sldId="260"/>
            <ac:spMk id="6" creationId="{87C1C415-55C9-4488-AD27-E2A047D71CD5}"/>
          </ac:spMkLst>
        </pc:spChg>
        <pc:picChg chg="add mod">
          <ac:chgData name="Aravinthan J" userId="a2d6007ec8888523" providerId="LiveId" clId="{B45AB9A1-F5A3-417D-9ADE-3DA40A2BA81D}" dt="2020-06-06T06:36:49.146" v="210" actId="14100"/>
          <ac:picMkLst>
            <pc:docMk/>
            <pc:sldMk cId="302390707" sldId="260"/>
            <ac:picMk id="3" creationId="{3D898D38-4740-427E-A699-BEC9867CB42B}"/>
          </ac:picMkLst>
        </pc:picChg>
      </pc:sldChg>
      <pc:sldChg chg="modSp add mod">
        <pc:chgData name="Aravinthan J" userId="a2d6007ec8888523" providerId="LiveId" clId="{B45AB9A1-F5A3-417D-9ADE-3DA40A2BA81D}" dt="2020-06-08T06:19:30.239" v="365" actId="20577"/>
        <pc:sldMkLst>
          <pc:docMk/>
          <pc:sldMk cId="2724359033" sldId="261"/>
        </pc:sldMkLst>
        <pc:spChg chg="mod">
          <ac:chgData name="Aravinthan J" userId="a2d6007ec8888523" providerId="LiveId" clId="{B45AB9A1-F5A3-417D-9ADE-3DA40A2BA81D}" dt="2020-06-08T06:19:30.239" v="365" actId="20577"/>
          <ac:spMkLst>
            <pc:docMk/>
            <pc:sldMk cId="2724359033" sldId="261"/>
            <ac:spMk id="6" creationId="{87C1C415-55C9-4488-AD27-E2A047D71CD5}"/>
          </ac:spMkLst>
        </pc:spChg>
      </pc:sldChg>
      <pc:sldChg chg="add del">
        <pc:chgData name="Aravinthan J" userId="a2d6007ec8888523" providerId="LiveId" clId="{B45AB9A1-F5A3-417D-9ADE-3DA40A2BA81D}" dt="2020-06-08T06:20:25.056" v="366" actId="47"/>
        <pc:sldMkLst>
          <pc:docMk/>
          <pc:sldMk cId="4150848496" sldId="262"/>
        </pc:sldMkLst>
      </pc:sldChg>
      <pc:sldChg chg="new del">
        <pc:chgData name="Aravinthan J" userId="a2d6007ec8888523" providerId="LiveId" clId="{B45AB9A1-F5A3-417D-9ADE-3DA40A2BA81D}" dt="2020-06-08T06:20:34.182" v="368" actId="47"/>
        <pc:sldMkLst>
          <pc:docMk/>
          <pc:sldMk cId="1074111969" sldId="263"/>
        </pc:sldMkLst>
      </pc:sldChg>
      <pc:sldChg chg="addSp delSp modSp add mod">
        <pc:chgData name="Aravinthan J" userId="a2d6007ec8888523" providerId="LiveId" clId="{B45AB9A1-F5A3-417D-9ADE-3DA40A2BA81D}" dt="2020-06-06T10:28:02.918" v="338" actId="1076"/>
        <pc:sldMkLst>
          <pc:docMk/>
          <pc:sldMk cId="201415159" sldId="264"/>
        </pc:sldMkLst>
        <pc:spChg chg="mod">
          <ac:chgData name="Aravinthan J" userId="a2d6007ec8888523" providerId="LiveId" clId="{B45AB9A1-F5A3-417D-9ADE-3DA40A2BA81D}" dt="2020-06-06T10:21:22.509" v="330" actId="20577"/>
          <ac:spMkLst>
            <pc:docMk/>
            <pc:sldMk cId="201415159" sldId="264"/>
            <ac:spMk id="6" creationId="{87C1C415-55C9-4488-AD27-E2A047D71CD5}"/>
          </ac:spMkLst>
        </pc:spChg>
        <pc:picChg chg="add del mod">
          <ac:chgData name="Aravinthan J" userId="a2d6007ec8888523" providerId="LiveId" clId="{B45AB9A1-F5A3-417D-9ADE-3DA40A2BA81D}" dt="2020-06-06T10:27:54.308" v="334" actId="478"/>
          <ac:picMkLst>
            <pc:docMk/>
            <pc:sldMk cId="201415159" sldId="264"/>
            <ac:picMk id="3" creationId="{FDD78888-2492-4CD1-AB99-8D48DB1354D3}"/>
          </ac:picMkLst>
        </pc:picChg>
        <pc:picChg chg="add mod">
          <ac:chgData name="Aravinthan J" userId="a2d6007ec8888523" providerId="LiveId" clId="{B45AB9A1-F5A3-417D-9ADE-3DA40A2BA81D}" dt="2020-06-06T10:28:02.918" v="338" actId="1076"/>
          <ac:picMkLst>
            <pc:docMk/>
            <pc:sldMk cId="201415159" sldId="264"/>
            <ac:picMk id="4" creationId="{E5639F09-F4BA-4C89-A8E8-1F5B6648898C}"/>
          </ac:picMkLst>
        </pc:picChg>
      </pc:sldChg>
      <pc:sldChg chg="modSp add mod">
        <pc:chgData name="Aravinthan J" userId="a2d6007ec8888523" providerId="LiveId" clId="{B45AB9A1-F5A3-417D-9ADE-3DA40A2BA81D}" dt="2020-06-08T06:22:06.325" v="513" actId="20577"/>
        <pc:sldMkLst>
          <pc:docMk/>
          <pc:sldMk cId="4240615844" sldId="265"/>
        </pc:sldMkLst>
        <pc:spChg chg="mod">
          <ac:chgData name="Aravinthan J" userId="a2d6007ec8888523" providerId="LiveId" clId="{B45AB9A1-F5A3-417D-9ADE-3DA40A2BA81D}" dt="2020-06-08T06:22:06.325" v="513" actId="20577"/>
          <ac:spMkLst>
            <pc:docMk/>
            <pc:sldMk cId="4240615844" sldId="265"/>
            <ac:spMk id="6" creationId="{87C1C415-55C9-4488-AD27-E2A047D71CD5}"/>
          </ac:spMkLst>
        </pc:spChg>
      </pc:sldChg>
      <pc:sldChg chg="modSp add mod">
        <pc:chgData name="Aravinthan J" userId="a2d6007ec8888523" providerId="LiveId" clId="{B45AB9A1-F5A3-417D-9ADE-3DA40A2BA81D}" dt="2020-06-08T06:24:01.191" v="516"/>
        <pc:sldMkLst>
          <pc:docMk/>
          <pc:sldMk cId="3878037943" sldId="266"/>
        </pc:sldMkLst>
        <pc:spChg chg="mod">
          <ac:chgData name="Aravinthan J" userId="a2d6007ec8888523" providerId="LiveId" clId="{B45AB9A1-F5A3-417D-9ADE-3DA40A2BA81D}" dt="2020-06-08T06:24:01.191" v="516"/>
          <ac:spMkLst>
            <pc:docMk/>
            <pc:sldMk cId="3878037943" sldId="266"/>
            <ac:spMk id="6" creationId="{87C1C415-55C9-4488-AD27-E2A047D71CD5}"/>
          </ac:spMkLst>
        </pc:spChg>
      </pc:sldChg>
    </pc:docChg>
  </pc:docChgLst>
  <pc:docChgLst>
    <pc:chgData name="Aravinthan J" userId="a2d6007ec8888523" providerId="LiveId" clId="{B3865346-BA4F-408F-B7F3-C12A94EA5854}"/>
    <pc:docChg chg="custSel addSld delSld modSld">
      <pc:chgData name="Aravinthan J" userId="a2d6007ec8888523" providerId="LiveId" clId="{B3865346-BA4F-408F-B7F3-C12A94EA5854}" dt="2020-06-08T09:05:33.725" v="184" actId="20577"/>
      <pc:docMkLst>
        <pc:docMk/>
      </pc:docMkLst>
      <pc:sldChg chg="modSp mod">
        <pc:chgData name="Aravinthan J" userId="a2d6007ec8888523" providerId="LiveId" clId="{B3865346-BA4F-408F-B7F3-C12A94EA5854}" dt="2020-06-08T09:05:33.725" v="184" actId="20577"/>
        <pc:sldMkLst>
          <pc:docMk/>
          <pc:sldMk cId="2724359033" sldId="261"/>
        </pc:sldMkLst>
        <pc:spChg chg="mod">
          <ac:chgData name="Aravinthan J" userId="a2d6007ec8888523" providerId="LiveId" clId="{B3865346-BA4F-408F-B7F3-C12A94EA5854}" dt="2020-06-08T09:05:33.725" v="184" actId="20577"/>
          <ac:spMkLst>
            <pc:docMk/>
            <pc:sldMk cId="2724359033" sldId="261"/>
            <ac:spMk id="6" creationId="{87C1C415-55C9-4488-AD27-E2A047D71CD5}"/>
          </ac:spMkLst>
        </pc:spChg>
      </pc:sldChg>
      <pc:sldChg chg="del">
        <pc:chgData name="Aravinthan J" userId="a2d6007ec8888523" providerId="LiveId" clId="{B3865346-BA4F-408F-B7F3-C12A94EA5854}" dt="2020-06-08T09:02:32.314" v="91" actId="47"/>
        <pc:sldMkLst>
          <pc:docMk/>
          <pc:sldMk cId="3878037943" sldId="266"/>
        </pc:sldMkLst>
      </pc:sldChg>
      <pc:sldChg chg="addSp modSp add mod">
        <pc:chgData name="Aravinthan J" userId="a2d6007ec8888523" providerId="LiveId" clId="{B3865346-BA4F-408F-B7F3-C12A94EA5854}" dt="2020-06-08T08:47:05.922" v="90" actId="1076"/>
        <pc:sldMkLst>
          <pc:docMk/>
          <pc:sldMk cId="3373907315" sldId="267"/>
        </pc:sldMkLst>
        <pc:spChg chg="mod">
          <ac:chgData name="Aravinthan J" userId="a2d6007ec8888523" providerId="LiveId" clId="{B3865346-BA4F-408F-B7F3-C12A94EA5854}" dt="2020-06-08T08:47:01.087" v="87" actId="20577"/>
          <ac:spMkLst>
            <pc:docMk/>
            <pc:sldMk cId="3373907315" sldId="267"/>
            <ac:spMk id="2" creationId="{A7EDEC88-1C0A-42FA-8AF4-6E4A9684F8F0}"/>
          </ac:spMkLst>
        </pc:spChg>
        <pc:spChg chg="mod">
          <ac:chgData name="Aravinthan J" userId="a2d6007ec8888523" providerId="LiveId" clId="{B3865346-BA4F-408F-B7F3-C12A94EA5854}" dt="2020-06-08T08:47:02.869" v="88" actId="20577"/>
          <ac:spMkLst>
            <pc:docMk/>
            <pc:sldMk cId="3373907315" sldId="267"/>
            <ac:spMk id="6" creationId="{87C1C415-55C9-4488-AD27-E2A047D71CD5}"/>
          </ac:spMkLst>
        </pc:spChg>
        <pc:picChg chg="add mod">
          <ac:chgData name="Aravinthan J" userId="a2d6007ec8888523" providerId="LiveId" clId="{B3865346-BA4F-408F-B7F3-C12A94EA5854}" dt="2020-06-08T08:47:05.922" v="90" actId="1076"/>
          <ac:picMkLst>
            <pc:docMk/>
            <pc:sldMk cId="3373907315" sldId="267"/>
            <ac:picMk id="4" creationId="{3E83C05C-72C6-4020-B2EA-49368B72A92C}"/>
          </ac:picMkLst>
        </pc:picChg>
      </pc:sldChg>
      <pc:sldChg chg="delSp modSp new mod">
        <pc:chgData name="Aravinthan J" userId="a2d6007ec8888523" providerId="LiveId" clId="{B3865346-BA4F-408F-B7F3-C12A94EA5854}" dt="2020-06-08T09:05:00.202" v="167" actId="21"/>
        <pc:sldMkLst>
          <pc:docMk/>
          <pc:sldMk cId="2779085040" sldId="268"/>
        </pc:sldMkLst>
        <pc:spChg chg="del">
          <ac:chgData name="Aravinthan J" userId="a2d6007ec8888523" providerId="LiveId" clId="{B3865346-BA4F-408F-B7F3-C12A94EA5854}" dt="2020-06-08T09:05:00.202" v="167" actId="21"/>
          <ac:spMkLst>
            <pc:docMk/>
            <pc:sldMk cId="2779085040" sldId="268"/>
            <ac:spMk id="2" creationId="{82C49151-6448-4046-8126-BA5755C4D6B0}"/>
          </ac:spMkLst>
        </pc:spChg>
        <pc:spChg chg="mod">
          <ac:chgData name="Aravinthan J" userId="a2d6007ec8888523" providerId="LiveId" clId="{B3865346-BA4F-408F-B7F3-C12A94EA5854}" dt="2020-06-08T09:04:53.188" v="166" actId="692"/>
          <ac:spMkLst>
            <pc:docMk/>
            <pc:sldMk cId="2779085040" sldId="268"/>
            <ac:spMk id="3" creationId="{784DF704-13B9-4FB7-BD80-D6DD939914F3}"/>
          </ac:spMkLst>
        </pc:spChg>
      </pc:sldChg>
    </pc:docChg>
  </pc:docChgLst>
  <pc:docChgLst>
    <pc:chgData name="Aravinthan J" userId="a2d6007ec8888523" providerId="LiveId" clId="{332755EF-37A9-4506-A3A0-3A264755E876}"/>
    <pc:docChg chg="custSel addSld delSld modSld">
      <pc:chgData name="Aravinthan J" userId="a2d6007ec8888523" providerId="LiveId" clId="{332755EF-37A9-4506-A3A0-3A264755E876}" dt="2020-07-01T14:26:33.954" v="229" actId="47"/>
      <pc:docMkLst>
        <pc:docMk/>
      </pc:docMkLst>
      <pc:sldChg chg="del">
        <pc:chgData name="Aravinthan J" userId="a2d6007ec8888523" providerId="LiveId" clId="{332755EF-37A9-4506-A3A0-3A264755E876}" dt="2020-06-30T05:13:00.802" v="228" actId="47"/>
        <pc:sldMkLst>
          <pc:docMk/>
          <pc:sldMk cId="63464902" sldId="257"/>
        </pc:sldMkLst>
      </pc:sldChg>
      <pc:sldChg chg="del">
        <pc:chgData name="Aravinthan J" userId="a2d6007ec8888523" providerId="LiveId" clId="{332755EF-37A9-4506-A3A0-3A264755E876}" dt="2020-06-29T14:41:27.428" v="38" actId="47"/>
        <pc:sldMkLst>
          <pc:docMk/>
          <pc:sldMk cId="302390707" sldId="260"/>
        </pc:sldMkLst>
      </pc:sldChg>
      <pc:sldChg chg="addSp modSp mod">
        <pc:chgData name="Aravinthan J" userId="a2d6007ec8888523" providerId="LiveId" clId="{332755EF-37A9-4506-A3A0-3A264755E876}" dt="2020-06-27T08:29:22.019" v="37" actId="14100"/>
        <pc:sldMkLst>
          <pc:docMk/>
          <pc:sldMk cId="2724359033" sldId="261"/>
        </pc:sldMkLst>
        <pc:spChg chg="mod">
          <ac:chgData name="Aravinthan J" userId="a2d6007ec8888523" providerId="LiveId" clId="{332755EF-37A9-4506-A3A0-3A264755E876}" dt="2020-06-27T08:26:59.346" v="28" actId="20577"/>
          <ac:spMkLst>
            <pc:docMk/>
            <pc:sldMk cId="2724359033" sldId="261"/>
            <ac:spMk id="2" creationId="{A7EDEC88-1C0A-42FA-8AF4-6E4A9684F8F0}"/>
          </ac:spMkLst>
        </pc:spChg>
        <pc:spChg chg="mod">
          <ac:chgData name="Aravinthan J" userId="a2d6007ec8888523" providerId="LiveId" clId="{332755EF-37A9-4506-A3A0-3A264755E876}" dt="2020-06-27T08:28:59.712" v="32" actId="113"/>
          <ac:spMkLst>
            <pc:docMk/>
            <pc:sldMk cId="2724359033" sldId="261"/>
            <ac:spMk id="6" creationId="{87C1C415-55C9-4488-AD27-E2A047D71CD5}"/>
          </ac:spMkLst>
        </pc:spChg>
        <pc:picChg chg="add mod">
          <ac:chgData name="Aravinthan J" userId="a2d6007ec8888523" providerId="LiveId" clId="{332755EF-37A9-4506-A3A0-3A264755E876}" dt="2020-06-27T08:29:22.019" v="37" actId="14100"/>
          <ac:picMkLst>
            <pc:docMk/>
            <pc:sldMk cId="2724359033" sldId="261"/>
            <ac:picMk id="3" creationId="{BD30D848-DF00-4633-A0A6-BB4EC544447C}"/>
          </ac:picMkLst>
        </pc:picChg>
      </pc:sldChg>
      <pc:sldChg chg="del">
        <pc:chgData name="Aravinthan J" userId="a2d6007ec8888523" providerId="LiveId" clId="{332755EF-37A9-4506-A3A0-3A264755E876}" dt="2020-06-29T14:41:27.904" v="39" actId="47"/>
        <pc:sldMkLst>
          <pc:docMk/>
          <pc:sldMk cId="201415159" sldId="264"/>
        </pc:sldMkLst>
      </pc:sldChg>
      <pc:sldChg chg="del">
        <pc:chgData name="Aravinthan J" userId="a2d6007ec8888523" providerId="LiveId" clId="{332755EF-37A9-4506-A3A0-3A264755E876}" dt="2020-06-29T14:41:28.615" v="40" actId="47"/>
        <pc:sldMkLst>
          <pc:docMk/>
          <pc:sldMk cId="4240615844" sldId="265"/>
        </pc:sldMkLst>
      </pc:sldChg>
      <pc:sldChg chg="del">
        <pc:chgData name="Aravinthan J" userId="a2d6007ec8888523" providerId="LiveId" clId="{332755EF-37A9-4506-A3A0-3A264755E876}" dt="2020-06-29T14:41:29.951" v="41" actId="47"/>
        <pc:sldMkLst>
          <pc:docMk/>
          <pc:sldMk cId="3373907315" sldId="267"/>
        </pc:sldMkLst>
      </pc:sldChg>
      <pc:sldChg chg="add del">
        <pc:chgData name="Aravinthan J" userId="a2d6007ec8888523" providerId="LiveId" clId="{332755EF-37A9-4506-A3A0-3A264755E876}" dt="2020-07-01T14:26:33.954" v="229" actId="47"/>
        <pc:sldMkLst>
          <pc:docMk/>
          <pc:sldMk cId="3785664911" sldId="269"/>
        </pc:sldMkLst>
      </pc:sldChg>
      <pc:sldChg chg="addSp delSp modSp add mod">
        <pc:chgData name="Aravinthan J" userId="a2d6007ec8888523" providerId="LiveId" clId="{332755EF-37A9-4506-A3A0-3A264755E876}" dt="2020-06-29T14:45:45.648" v="95" actId="14100"/>
        <pc:sldMkLst>
          <pc:docMk/>
          <pc:sldMk cId="1627765213" sldId="270"/>
        </pc:sldMkLst>
        <pc:spChg chg="mod">
          <ac:chgData name="Aravinthan J" userId="a2d6007ec8888523" providerId="LiveId" clId="{332755EF-37A9-4506-A3A0-3A264755E876}" dt="2020-06-29T14:45:03.938" v="89" actId="20577"/>
          <ac:spMkLst>
            <pc:docMk/>
            <pc:sldMk cId="1627765213" sldId="270"/>
            <ac:spMk id="2" creationId="{A7EDEC88-1C0A-42FA-8AF4-6E4A9684F8F0}"/>
          </ac:spMkLst>
        </pc:spChg>
        <pc:picChg chg="del">
          <ac:chgData name="Aravinthan J" userId="a2d6007ec8888523" providerId="LiveId" clId="{332755EF-37A9-4506-A3A0-3A264755E876}" dt="2020-06-29T14:45:38.064" v="92" actId="478"/>
          <ac:picMkLst>
            <pc:docMk/>
            <pc:sldMk cId="1627765213" sldId="270"/>
            <ac:picMk id="3" creationId="{BD30D848-DF00-4633-A0A6-BB4EC544447C}"/>
          </ac:picMkLst>
        </pc:picChg>
        <pc:picChg chg="add del">
          <ac:chgData name="Aravinthan J" userId="a2d6007ec8888523" providerId="LiveId" clId="{332755EF-37A9-4506-A3A0-3A264755E876}" dt="2020-06-29T14:45:35.957" v="91"/>
          <ac:picMkLst>
            <pc:docMk/>
            <pc:sldMk cId="1627765213" sldId="270"/>
            <ac:picMk id="4" creationId="{28862E03-5FFE-4FFD-911D-B60A45CABFB6}"/>
          </ac:picMkLst>
        </pc:picChg>
        <pc:picChg chg="add mod">
          <ac:chgData name="Aravinthan J" userId="a2d6007ec8888523" providerId="LiveId" clId="{332755EF-37A9-4506-A3A0-3A264755E876}" dt="2020-06-29T14:45:45.648" v="95" actId="14100"/>
          <ac:picMkLst>
            <pc:docMk/>
            <pc:sldMk cId="1627765213" sldId="270"/>
            <ac:picMk id="5" creationId="{99A21AA4-8A4B-462E-8EC8-8E2DFAFC2787}"/>
          </ac:picMkLst>
        </pc:picChg>
      </pc:sldChg>
      <pc:sldChg chg="addSp delSp modSp add mod">
        <pc:chgData name="Aravinthan J" userId="a2d6007ec8888523" providerId="LiveId" clId="{332755EF-37A9-4506-A3A0-3A264755E876}" dt="2020-06-30T04:39:57.772" v="104" actId="20577"/>
        <pc:sldMkLst>
          <pc:docMk/>
          <pc:sldMk cId="2059988112" sldId="271"/>
        </pc:sldMkLst>
        <pc:spChg chg="mod">
          <ac:chgData name="Aravinthan J" userId="a2d6007ec8888523" providerId="LiveId" clId="{332755EF-37A9-4506-A3A0-3A264755E876}" dt="2020-06-30T04:39:57.772" v="104" actId="20577"/>
          <ac:spMkLst>
            <pc:docMk/>
            <pc:sldMk cId="2059988112" sldId="271"/>
            <ac:spMk id="2" creationId="{A7EDEC88-1C0A-42FA-8AF4-6E4A9684F8F0}"/>
          </ac:spMkLst>
        </pc:spChg>
        <pc:picChg chg="add mod">
          <ac:chgData name="Aravinthan J" userId="a2d6007ec8888523" providerId="LiveId" clId="{332755EF-37A9-4506-A3A0-3A264755E876}" dt="2020-06-30T04:38:44.170" v="103" actId="14100"/>
          <ac:picMkLst>
            <pc:docMk/>
            <pc:sldMk cId="2059988112" sldId="271"/>
            <ac:picMk id="3" creationId="{E1DAEB89-1033-450C-A950-86E5E5AE20F4}"/>
          </ac:picMkLst>
        </pc:picChg>
        <pc:picChg chg="del">
          <ac:chgData name="Aravinthan J" userId="a2d6007ec8888523" providerId="LiveId" clId="{332755EF-37A9-4506-A3A0-3A264755E876}" dt="2020-06-30T04:38:34.106" v="98" actId="478"/>
          <ac:picMkLst>
            <pc:docMk/>
            <pc:sldMk cId="2059988112" sldId="271"/>
            <ac:picMk id="5" creationId="{99A21AA4-8A4B-462E-8EC8-8E2DFAFC2787}"/>
          </ac:picMkLst>
        </pc:picChg>
      </pc:sldChg>
      <pc:sldChg chg="addSp delSp modSp add del mod">
        <pc:chgData name="Aravinthan J" userId="a2d6007ec8888523" providerId="LiveId" clId="{332755EF-37A9-4506-A3A0-3A264755E876}" dt="2020-06-30T04:42:17.270" v="156" actId="47"/>
        <pc:sldMkLst>
          <pc:docMk/>
          <pc:sldMk cId="1102618124" sldId="272"/>
        </pc:sldMkLst>
        <pc:spChg chg="mod">
          <ac:chgData name="Aravinthan J" userId="a2d6007ec8888523" providerId="LiveId" clId="{332755EF-37A9-4506-A3A0-3A264755E876}" dt="2020-06-30T04:41:20.224" v="140" actId="20577"/>
          <ac:spMkLst>
            <pc:docMk/>
            <pc:sldMk cId="1102618124" sldId="272"/>
            <ac:spMk id="2" creationId="{A7EDEC88-1C0A-42FA-8AF4-6E4A9684F8F0}"/>
          </ac:spMkLst>
        </pc:spChg>
        <pc:picChg chg="del">
          <ac:chgData name="Aravinthan J" userId="a2d6007ec8888523" providerId="LiveId" clId="{332755EF-37A9-4506-A3A0-3A264755E876}" dt="2020-06-30T04:40:04.752" v="106" actId="478"/>
          <ac:picMkLst>
            <pc:docMk/>
            <pc:sldMk cId="1102618124" sldId="272"/>
            <ac:picMk id="3" creationId="{E1DAEB89-1033-450C-A950-86E5E5AE20F4}"/>
          </ac:picMkLst>
        </pc:picChg>
        <pc:picChg chg="add del mod">
          <ac:chgData name="Aravinthan J" userId="a2d6007ec8888523" providerId="LiveId" clId="{332755EF-37A9-4506-A3A0-3A264755E876}" dt="2020-06-30T04:40:53.499" v="111" actId="478"/>
          <ac:picMkLst>
            <pc:docMk/>
            <pc:sldMk cId="1102618124" sldId="272"/>
            <ac:picMk id="4" creationId="{2FB0BBD1-1063-48B7-A01C-ABDC441BF889}"/>
          </ac:picMkLst>
        </pc:picChg>
        <pc:picChg chg="add del mod">
          <ac:chgData name="Aravinthan J" userId="a2d6007ec8888523" providerId="LiveId" clId="{332755EF-37A9-4506-A3A0-3A264755E876}" dt="2020-06-30T04:41:22.754" v="141" actId="478"/>
          <ac:picMkLst>
            <pc:docMk/>
            <pc:sldMk cId="1102618124" sldId="272"/>
            <ac:picMk id="5" creationId="{13E50F6E-CD42-4065-9D1B-FF975BB9CBF5}"/>
          </ac:picMkLst>
        </pc:picChg>
      </pc:sldChg>
      <pc:sldChg chg="modSp add mod">
        <pc:chgData name="Aravinthan J" userId="a2d6007ec8888523" providerId="LiveId" clId="{332755EF-37A9-4506-A3A0-3A264755E876}" dt="2020-06-30T04:43:20.461" v="159" actId="20577"/>
        <pc:sldMkLst>
          <pc:docMk/>
          <pc:sldMk cId="669261668" sldId="273"/>
        </pc:sldMkLst>
        <pc:spChg chg="mod">
          <ac:chgData name="Aravinthan J" userId="a2d6007ec8888523" providerId="LiveId" clId="{332755EF-37A9-4506-A3A0-3A264755E876}" dt="2020-06-30T04:43:20.461" v="159" actId="20577"/>
          <ac:spMkLst>
            <pc:docMk/>
            <pc:sldMk cId="669261668" sldId="273"/>
            <ac:spMk id="2" creationId="{A7EDEC88-1C0A-42FA-8AF4-6E4A9684F8F0}"/>
          </ac:spMkLst>
        </pc:spChg>
      </pc:sldChg>
      <pc:sldChg chg="addSp delSp modSp add mod">
        <pc:chgData name="Aravinthan J" userId="a2d6007ec8888523" providerId="LiveId" clId="{332755EF-37A9-4506-A3A0-3A264755E876}" dt="2020-06-30T04:42:12.691" v="155" actId="14100"/>
        <pc:sldMkLst>
          <pc:docMk/>
          <pc:sldMk cId="3861438318" sldId="274"/>
        </pc:sldMkLst>
        <pc:spChg chg="mod">
          <ac:chgData name="Aravinthan J" userId="a2d6007ec8888523" providerId="LiveId" clId="{332755EF-37A9-4506-A3A0-3A264755E876}" dt="2020-06-30T04:41:56.251" v="149" actId="20577"/>
          <ac:spMkLst>
            <pc:docMk/>
            <pc:sldMk cId="3861438318" sldId="274"/>
            <ac:spMk id="2" creationId="{A7EDEC88-1C0A-42FA-8AF4-6E4A9684F8F0}"/>
          </ac:spMkLst>
        </pc:spChg>
        <pc:picChg chg="add mod">
          <ac:chgData name="Aravinthan J" userId="a2d6007ec8888523" providerId="LiveId" clId="{332755EF-37A9-4506-A3A0-3A264755E876}" dt="2020-06-30T04:42:12.691" v="155" actId="14100"/>
          <ac:picMkLst>
            <pc:docMk/>
            <pc:sldMk cId="3861438318" sldId="274"/>
            <ac:picMk id="3" creationId="{E5B870A9-C91C-4F7F-880F-09802EFEF09F}"/>
          </ac:picMkLst>
        </pc:picChg>
        <pc:picChg chg="del">
          <ac:chgData name="Aravinthan J" userId="a2d6007ec8888523" providerId="LiveId" clId="{332755EF-37A9-4506-A3A0-3A264755E876}" dt="2020-06-30T04:41:58.170" v="150" actId="478"/>
          <ac:picMkLst>
            <pc:docMk/>
            <pc:sldMk cId="3861438318" sldId="274"/>
            <ac:picMk id="5" creationId="{13E50F6E-CD42-4065-9D1B-FF975BB9CBF5}"/>
          </ac:picMkLst>
        </pc:picChg>
      </pc:sldChg>
      <pc:sldChg chg="add del">
        <pc:chgData name="Aravinthan J" userId="a2d6007ec8888523" providerId="LiveId" clId="{332755EF-37A9-4506-A3A0-3A264755E876}" dt="2020-06-30T04:43:25.509" v="160" actId="47"/>
        <pc:sldMkLst>
          <pc:docMk/>
          <pc:sldMk cId="609114923" sldId="275"/>
        </pc:sldMkLst>
      </pc:sldChg>
      <pc:sldChg chg="addSp delSp modSp add mod">
        <pc:chgData name="Aravinthan J" userId="a2d6007ec8888523" providerId="LiveId" clId="{332755EF-37A9-4506-A3A0-3A264755E876}" dt="2020-06-30T04:43:49.588" v="176" actId="20577"/>
        <pc:sldMkLst>
          <pc:docMk/>
          <pc:sldMk cId="2107303717" sldId="275"/>
        </pc:sldMkLst>
        <pc:spChg chg="mod">
          <ac:chgData name="Aravinthan J" userId="a2d6007ec8888523" providerId="LiveId" clId="{332755EF-37A9-4506-A3A0-3A264755E876}" dt="2020-06-30T04:43:49.588" v="176" actId="20577"/>
          <ac:spMkLst>
            <pc:docMk/>
            <pc:sldMk cId="2107303717" sldId="275"/>
            <ac:spMk id="2" creationId="{A7EDEC88-1C0A-42FA-8AF4-6E4A9684F8F0}"/>
          </ac:spMkLst>
        </pc:spChg>
        <pc:picChg chg="del">
          <ac:chgData name="Aravinthan J" userId="a2d6007ec8888523" providerId="LiveId" clId="{332755EF-37A9-4506-A3A0-3A264755E876}" dt="2020-06-30T04:43:30.585" v="162" actId="478"/>
          <ac:picMkLst>
            <pc:docMk/>
            <pc:sldMk cId="2107303717" sldId="275"/>
            <ac:picMk id="3" creationId="{E5B870A9-C91C-4F7F-880F-09802EFEF09F}"/>
          </ac:picMkLst>
        </pc:picChg>
        <pc:picChg chg="add mod">
          <ac:chgData name="Aravinthan J" userId="a2d6007ec8888523" providerId="LiveId" clId="{332755EF-37A9-4506-A3A0-3A264755E876}" dt="2020-06-30T04:43:37.161" v="166" actId="14100"/>
          <ac:picMkLst>
            <pc:docMk/>
            <pc:sldMk cId="2107303717" sldId="275"/>
            <ac:picMk id="4" creationId="{EE59F6C9-6718-4E32-BCB2-784C591D5027}"/>
          </ac:picMkLst>
        </pc:picChg>
      </pc:sldChg>
      <pc:sldChg chg="addSp delSp modSp add mod">
        <pc:chgData name="Aravinthan J" userId="a2d6007ec8888523" providerId="LiveId" clId="{332755EF-37A9-4506-A3A0-3A264755E876}" dt="2020-06-30T04:50:22.258" v="205" actId="14100"/>
        <pc:sldMkLst>
          <pc:docMk/>
          <pc:sldMk cId="997094521" sldId="276"/>
        </pc:sldMkLst>
        <pc:spChg chg="mod">
          <ac:chgData name="Aravinthan J" userId="a2d6007ec8888523" providerId="LiveId" clId="{332755EF-37A9-4506-A3A0-3A264755E876}" dt="2020-06-30T04:49:56.809" v="195" actId="20577"/>
          <ac:spMkLst>
            <pc:docMk/>
            <pc:sldMk cId="997094521" sldId="276"/>
            <ac:spMk id="2" creationId="{A7EDEC88-1C0A-42FA-8AF4-6E4A9684F8F0}"/>
          </ac:spMkLst>
        </pc:spChg>
        <pc:picChg chg="add mod">
          <ac:chgData name="Aravinthan J" userId="a2d6007ec8888523" providerId="LiveId" clId="{332755EF-37A9-4506-A3A0-3A264755E876}" dt="2020-06-30T04:50:22.258" v="205" actId="14100"/>
          <ac:picMkLst>
            <pc:docMk/>
            <pc:sldMk cId="997094521" sldId="276"/>
            <ac:picMk id="3" creationId="{F80AFC12-1BA2-4D03-ACC1-049C4154A6E3}"/>
          </ac:picMkLst>
        </pc:picChg>
        <pc:picChg chg="del">
          <ac:chgData name="Aravinthan J" userId="a2d6007ec8888523" providerId="LiveId" clId="{332755EF-37A9-4506-A3A0-3A264755E876}" dt="2020-06-30T04:49:58.657" v="196" actId="478"/>
          <ac:picMkLst>
            <pc:docMk/>
            <pc:sldMk cId="997094521" sldId="276"/>
            <ac:picMk id="4" creationId="{EE59F6C9-6718-4E32-BCB2-784C591D5027}"/>
          </ac:picMkLst>
        </pc:picChg>
      </pc:sldChg>
      <pc:sldChg chg="addSp delSp modSp add mod">
        <pc:chgData name="Aravinthan J" userId="a2d6007ec8888523" providerId="LiveId" clId="{332755EF-37A9-4506-A3A0-3A264755E876}" dt="2020-06-30T04:51:21.292" v="213" actId="14100"/>
        <pc:sldMkLst>
          <pc:docMk/>
          <pc:sldMk cId="2155551756" sldId="277"/>
        </pc:sldMkLst>
        <pc:picChg chg="del">
          <ac:chgData name="Aravinthan J" userId="a2d6007ec8888523" providerId="LiveId" clId="{332755EF-37A9-4506-A3A0-3A264755E876}" dt="2020-06-30T04:51:07.154" v="207" actId="478"/>
          <ac:picMkLst>
            <pc:docMk/>
            <pc:sldMk cId="2155551756" sldId="277"/>
            <ac:picMk id="3" creationId="{F80AFC12-1BA2-4D03-ACC1-049C4154A6E3}"/>
          </ac:picMkLst>
        </pc:picChg>
        <pc:picChg chg="add mod">
          <ac:chgData name="Aravinthan J" userId="a2d6007ec8888523" providerId="LiveId" clId="{332755EF-37A9-4506-A3A0-3A264755E876}" dt="2020-06-30T04:51:21.292" v="213" actId="14100"/>
          <ac:picMkLst>
            <pc:docMk/>
            <pc:sldMk cId="2155551756" sldId="277"/>
            <ac:picMk id="4" creationId="{72F2EE2D-632D-440A-AE44-7336F3D3E271}"/>
          </ac:picMkLst>
        </pc:picChg>
      </pc:sldChg>
      <pc:sldChg chg="addSp delSp modSp add mod">
        <pc:chgData name="Aravinthan J" userId="a2d6007ec8888523" providerId="LiveId" clId="{332755EF-37A9-4506-A3A0-3A264755E876}" dt="2020-06-30T04:57:02.303" v="220" actId="14100"/>
        <pc:sldMkLst>
          <pc:docMk/>
          <pc:sldMk cId="2477253511" sldId="278"/>
        </pc:sldMkLst>
        <pc:picChg chg="del">
          <ac:chgData name="Aravinthan J" userId="a2d6007ec8888523" providerId="LiveId" clId="{332755EF-37A9-4506-A3A0-3A264755E876}" dt="2020-06-30T04:56:52.003" v="215" actId="478"/>
          <ac:picMkLst>
            <pc:docMk/>
            <pc:sldMk cId="2477253511" sldId="278"/>
            <ac:picMk id="3" creationId="{E1DAEB89-1033-450C-A950-86E5E5AE20F4}"/>
          </ac:picMkLst>
        </pc:picChg>
        <pc:picChg chg="add mod">
          <ac:chgData name="Aravinthan J" userId="a2d6007ec8888523" providerId="LiveId" clId="{332755EF-37A9-4506-A3A0-3A264755E876}" dt="2020-06-30T04:57:02.303" v="220" actId="14100"/>
          <ac:picMkLst>
            <pc:docMk/>
            <pc:sldMk cId="2477253511" sldId="278"/>
            <ac:picMk id="4" creationId="{D46B87A4-4FDF-4672-845C-BF2F651C6F56}"/>
          </ac:picMkLst>
        </pc:picChg>
      </pc:sldChg>
      <pc:sldChg chg="addSp delSp modSp add mod">
        <pc:chgData name="Aravinthan J" userId="a2d6007ec8888523" providerId="LiveId" clId="{332755EF-37A9-4506-A3A0-3A264755E876}" dt="2020-06-30T04:59:58.118" v="227" actId="14100"/>
        <pc:sldMkLst>
          <pc:docMk/>
          <pc:sldMk cId="296776281" sldId="279"/>
        </pc:sldMkLst>
        <pc:picChg chg="add mod">
          <ac:chgData name="Aravinthan J" userId="a2d6007ec8888523" providerId="LiveId" clId="{332755EF-37A9-4506-A3A0-3A264755E876}" dt="2020-06-30T04:59:58.118" v="227" actId="14100"/>
          <ac:picMkLst>
            <pc:docMk/>
            <pc:sldMk cId="296776281" sldId="279"/>
            <ac:picMk id="3" creationId="{AC6A1785-332A-4E7A-A26C-68F25CE126FD}"/>
          </ac:picMkLst>
        </pc:picChg>
        <pc:picChg chg="del">
          <ac:chgData name="Aravinthan J" userId="a2d6007ec8888523" providerId="LiveId" clId="{332755EF-37A9-4506-A3A0-3A264755E876}" dt="2020-06-30T04:57:34.026" v="222" actId="478"/>
          <ac:picMkLst>
            <pc:docMk/>
            <pc:sldMk cId="296776281" sldId="279"/>
            <ac:picMk id="4" creationId="{D46B87A4-4FDF-4672-845C-BF2F651C6F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C1E1-386F-478D-BCCF-1C8C341C2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BED5-D97D-4351-B636-B26489068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AE6B-18DC-4262-830E-967D1A99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5183-F306-4AE0-B6BB-E13ACBCD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4DA-A7F7-4FC5-AB09-8EF7E275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9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4C7-B431-4CE9-8C6C-F75D2EA2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50C55-A53D-405A-AE0D-C6D3D5FB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0F52-32EC-41C5-AE6A-3B0C9B46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11BB-F9C3-40C5-8CB9-0E03F3D2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8E60-562D-439C-8F46-386A67B7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0B714-D5A4-47C4-A0F6-3C8073BC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183F-F949-4B12-A5FD-FF334FF2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E84C-F159-4C41-B990-2C995CE3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6B3D-09F7-4A38-A7F7-9DBE567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1C21-15CA-4530-B2DD-ED0BD9D5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4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30A-FE11-41AB-B597-20A439E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26B8-12AD-43FE-9079-1C2B96EB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1082-B9CD-4339-97B5-6D85CE88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9A70-6B8F-4917-A38A-5678B234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F370-86F4-4B6A-93D6-BF8FA3DF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D1B-17E1-4A26-B20D-150DA9D6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F76D-83E8-4544-BFC2-B9B24BEE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7A4-8F7B-4481-A9E8-0C1934F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A302-D852-4113-B690-36EDA10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378E-17C3-4374-83F7-F6B4301A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499F-1CB3-4D34-A0D7-9188F524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0006-E818-45C1-B25B-E6B3D965C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8095-2587-4FFC-B1E6-D73AEAC7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6CDC-1E6A-4D37-8BEC-089523F9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3D7FC-B7CF-4F31-A0F2-2D3216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9AD0-A29E-4D92-A53F-FF5EFDB3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0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0CA6-81DA-4DB0-9DA5-1D108AA1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25F2C-B9EB-4430-ABFA-FB692780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D23E6-0710-4712-BE82-5508D09F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A390C-CE59-467B-B754-EEEAA9D99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859C-F53B-4335-9137-AA28FC05B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DBC7-F6D1-491D-8FBB-C15758D9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1CD9C-CC67-47B8-BA75-E6B09313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BBFF5-A2D4-4644-B817-D7E39AB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BA36-44AF-425B-AB35-B803FB32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C52-67B0-4015-A4C5-9842A400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1533-9194-4AD2-890B-A429AD3B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D8F91-DFBB-4961-9824-6749B293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1E98-3A70-450D-8231-AF842E10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66011-91FB-447B-B5E4-3CB03CB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9F2CD-DF03-4C88-AFA9-F6B4C724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1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C743-D75B-474E-96F3-40BE0532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849D-F090-4BEA-BCD4-FEA1E930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99C17-A863-4778-A2AF-666DA0F2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1B83-9D9C-43A3-8B15-FE617088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0F65-1E7C-488C-98B8-441F591E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9B3E-2A38-4ACB-8943-C6C0F76D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4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75C8-24C7-44FD-99B7-2726814C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820D5-A036-45D1-8A03-9DCB257BE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CB7B-FA53-4B57-A322-3841DAC2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AE79-4D5E-423A-913F-B0A22F15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DDBF-E4E8-49B1-82F7-9002E2A7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B8B5-6BD2-492F-86ED-7B21604B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6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E7C63-9A0E-436D-8B10-D42A8A03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F8D65-4785-4D97-B592-3F5FDF66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6FA2-38A2-4C03-B8C4-7ED0513B7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5442-BEC1-4823-BBE8-3794CE2D9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36A7-EEB4-43C0-A2E2-F66608F7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0D848-DF00-4633-A0A6-BB4EC544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7" y="2263698"/>
            <a:ext cx="9467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TREE-GINI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2EE2D-632D-440A-AE44-7336F3D3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63" y="1996068"/>
            <a:ext cx="10069552" cy="40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5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F704-13B9-4FB7-BD80-D6DD9399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410" y="2364059"/>
            <a:ext cx="7192535" cy="19180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5400" dirty="0">
                <a:solidFill>
                  <a:schemeClr val="accent1"/>
                </a:solidFill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77908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 – BINARY and MULTI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21AA4-8A4B-462E-8EC8-8E2DFAFC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85278"/>
            <a:ext cx="10315575" cy="37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AEB89-1033-450C-A950-86E5E5AE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27" y="2241395"/>
            <a:ext cx="10415240" cy="37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B87A4-4FDF-4672-845C-BF2F651C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2107579"/>
            <a:ext cx="9244361" cy="37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A1785-332A-4E7A-A26C-68F25CE1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2074127"/>
            <a:ext cx="9550090" cy="38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TREE-HIGH INFORMATION GAIN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0F6E-CD42-4065-9D1B-FF975BB9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12" y="2174487"/>
            <a:ext cx="9445083" cy="34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6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TREE-LOW INFORMATION GAIN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870A9-C91C-4F7F-880F-09802EFE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20" y="2308302"/>
            <a:ext cx="8943277" cy="37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3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TREE-ENTROPHY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9F6C9-6718-4E32-BCB2-784C591D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9" y="2219093"/>
            <a:ext cx="1010416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TREE-GINI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AFC12-1BA2-4D03-ACC1-049C4154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7" y="1962615"/>
            <a:ext cx="10147610" cy="40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DECISION TREE</vt:lpstr>
      <vt:lpstr>DECISION TREE – BINARY and MULTI</vt:lpstr>
      <vt:lpstr>DECISION TREE  </vt:lpstr>
      <vt:lpstr>DECISION TREE  </vt:lpstr>
      <vt:lpstr>DECISION TREE  </vt:lpstr>
      <vt:lpstr>DECISION TREE-HIGH INFORMATION GAIN  </vt:lpstr>
      <vt:lpstr>DECISION TREE-LOW INFORMATION GAIN  </vt:lpstr>
      <vt:lpstr>DECISION TREE-ENTROPHY</vt:lpstr>
      <vt:lpstr>DECISION TREE-GINI SPLIT</vt:lpstr>
      <vt:lpstr>DECISION TREE-GINI SPLIT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Aravinthan J</dc:creator>
  <cp:lastModifiedBy>Aravinthan J</cp:lastModifiedBy>
  <cp:revision>10</cp:revision>
  <dcterms:created xsi:type="dcterms:W3CDTF">2020-06-06T06:22:33Z</dcterms:created>
  <dcterms:modified xsi:type="dcterms:W3CDTF">2020-07-01T14:26:36Z</dcterms:modified>
</cp:coreProperties>
</file>