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57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D6C18F35-411D-4DCC-AF52-5D0258157DD4}"/>
    <pc:docChg chg="addSld modSld">
      <pc:chgData name="Aravinthan J" userId="a2d6007ec8888523" providerId="LiveId" clId="{D6C18F35-411D-4DCC-AF52-5D0258157DD4}" dt="2020-04-30T01:06:38.612" v="24" actId="20577"/>
      <pc:docMkLst>
        <pc:docMk/>
      </pc:docMkLst>
      <pc:sldChg chg="addSp delSp modSp new mod">
        <pc:chgData name="Aravinthan J" userId="a2d6007ec8888523" providerId="LiveId" clId="{D6C18F35-411D-4DCC-AF52-5D0258157DD4}" dt="2020-04-30T01:06:38.612" v="24" actId="20577"/>
        <pc:sldMkLst>
          <pc:docMk/>
          <pc:sldMk cId="2848291125" sldId="273"/>
        </pc:sldMkLst>
        <pc:spChg chg="mod">
          <ac:chgData name="Aravinthan J" userId="a2d6007ec8888523" providerId="LiveId" clId="{D6C18F35-411D-4DCC-AF52-5D0258157DD4}" dt="2020-04-30T01:06:38.612" v="24" actId="20577"/>
          <ac:spMkLst>
            <pc:docMk/>
            <pc:sldMk cId="2848291125" sldId="273"/>
            <ac:spMk id="2" creationId="{FCFBB998-C9F7-4EB2-9E50-A17460C1C3E5}"/>
          </ac:spMkLst>
        </pc:spChg>
        <pc:spChg chg="del">
          <ac:chgData name="Aravinthan J" userId="a2d6007ec8888523" providerId="LiveId" clId="{D6C18F35-411D-4DCC-AF52-5D0258157DD4}" dt="2020-04-30T01:06:28.985" v="1"/>
          <ac:spMkLst>
            <pc:docMk/>
            <pc:sldMk cId="2848291125" sldId="273"/>
            <ac:spMk id="3" creationId="{A3706108-3217-46A7-93B3-83593A5A1FF6}"/>
          </ac:spMkLst>
        </pc:spChg>
        <pc:picChg chg="add mod">
          <ac:chgData name="Aravinthan J" userId="a2d6007ec8888523" providerId="LiveId" clId="{D6C18F35-411D-4DCC-AF52-5D0258157DD4}" dt="2020-04-30T01:06:28.985" v="1"/>
          <ac:picMkLst>
            <pc:docMk/>
            <pc:sldMk cId="2848291125" sldId="273"/>
            <ac:picMk id="4" creationId="{D949D461-B4B6-4BBB-8E34-605514C45A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49DD7-C204-4C99-BF0E-6EEB550AE345}" type="datetimeFigureOut">
              <a:rPr lang="en-US" smtClean="0"/>
              <a:pPr/>
              <a:t>4/30/2020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D007B-3843-4AF4-9F65-E1ACB5500A2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D007B-3843-4AF4-9F65-E1ACB5500A23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sql-programming-guide.html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try-databri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cloud.databricks.com/logi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and Spark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Aravinthan Jayabal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Storage</a:t>
            </a:r>
            <a:endParaRPr lang="en-IN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2525" y="2690991"/>
            <a:ext cx="6838950" cy="287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725" y="2391569"/>
            <a:ext cx="82105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5312" y="2410619"/>
            <a:ext cx="79533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8637" y="2443956"/>
            <a:ext cx="80867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– Data Frame </a:t>
            </a:r>
            <a:r>
              <a:rPr lang="en-US" dirty="0" err="1"/>
              <a:t>Sytax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3012" y="2353469"/>
            <a:ext cx="66579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- RDD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71056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hlinkClick r:id="rId2"/>
              </a:rPr>
              <a:t>http://spark.apache.org</a:t>
            </a:r>
            <a:endParaRPr lang="en-US" dirty="0"/>
          </a:p>
          <a:p>
            <a:pPr>
              <a:buNone/>
            </a:pPr>
            <a:r>
              <a:rPr lang="en-US" dirty="0">
                <a:hlinkClick r:id="rId3"/>
              </a:rPr>
              <a:t>http://spark.apache.org/docs/latest/sql-programming-guide.html</a:t>
            </a:r>
            <a:endParaRPr lang="en-US" dirty="0"/>
          </a:p>
          <a:p>
            <a:pPr>
              <a:buNone/>
            </a:pPr>
            <a:r>
              <a:rPr lang="en-US" dirty="0"/>
              <a:t>http://spark.apache.org/docs/latest/ml-guide.html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 </a:t>
            </a:r>
            <a:r>
              <a:rPr lang="en-US" dirty="0" err="1"/>
              <a:t>Mapreduce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79533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Bricks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>
                <a:hlinkClick r:id="rId3"/>
              </a:rPr>
              <a:t>https://databricks.com/try-databricks</a:t>
            </a:r>
            <a:endParaRPr lang="en-IN" dirty="0"/>
          </a:p>
          <a:p>
            <a:pPr>
              <a:buNone/>
            </a:pPr>
            <a:r>
              <a:rPr lang="en-IN" dirty="0">
                <a:hlinkClick r:id="rId4"/>
              </a:rPr>
              <a:t>https://community.cloud.databricks.com/login.html</a:t>
            </a:r>
            <a:endParaRPr lang="en-IN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pysark</a:t>
            </a:r>
            <a:endParaRPr lang="en-US" dirty="0"/>
          </a:p>
          <a:p>
            <a:pPr>
              <a:buNone/>
            </a:pPr>
            <a:r>
              <a:rPr lang="en-IN" dirty="0" err="1"/>
              <a:t>df</a:t>
            </a:r>
            <a:r>
              <a:rPr lang="en-IN" dirty="0"/>
              <a:t> = sqlContext.sql("SELECT * FROM </a:t>
            </a:r>
            <a:r>
              <a:rPr lang="en-IN" dirty="0" err="1"/>
              <a:t>dataset_facebook_csv</a:t>
            </a:r>
            <a:r>
              <a:rPr lang="en-IN" dirty="0"/>
              <a:t> 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B998-C9F7-4EB2-9E50-A17460C1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HADOOP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49D461-B4B6-4BBB-8E34-605514C45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2443"/>
            <a:ext cx="8229600" cy="43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2587"/>
            <a:ext cx="8229600" cy="25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 </a:t>
            </a:r>
            <a:r>
              <a:rPr lang="en-US" dirty="0" err="1"/>
              <a:t>Mapreduce</a:t>
            </a:r>
            <a:endParaRPr lang="en-IN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99429"/>
            <a:ext cx="8229600" cy="266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3912" y="2472531"/>
            <a:ext cx="74961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 Distributed System</a:t>
            </a:r>
            <a:endParaRPr lang="en-IN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90832"/>
            <a:ext cx="8229600" cy="347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 Distributed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77194"/>
            <a:ext cx="8229600" cy="35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DS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50" y="2786856"/>
            <a:ext cx="81915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725" y="2505869"/>
            <a:ext cx="82105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1082</TotalTime>
  <Words>121</Words>
  <Application>Microsoft Office PowerPoint</Application>
  <PresentationFormat>On-screen Show (4:3)</PresentationFormat>
  <Paragraphs>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Constantia</vt:lpstr>
      <vt:lpstr>Wingdings 2</vt:lpstr>
      <vt:lpstr>Flow</vt:lpstr>
      <vt:lpstr>MapReduce and Spark</vt:lpstr>
      <vt:lpstr>HADOOP ARCHITECTURE</vt:lpstr>
      <vt:lpstr>Spark</vt:lpstr>
      <vt:lpstr>Spark VS Mapreduce</vt:lpstr>
      <vt:lpstr>BIG DATA</vt:lpstr>
      <vt:lpstr>Local VS Distributed System</vt:lpstr>
      <vt:lpstr>Local VS Distributed</vt:lpstr>
      <vt:lpstr>Advantage of DS</vt:lpstr>
      <vt:lpstr>Hadoop</vt:lpstr>
      <vt:lpstr>Distributed Storage</vt:lpstr>
      <vt:lpstr>Map Reduce</vt:lpstr>
      <vt:lpstr>MapReduce</vt:lpstr>
      <vt:lpstr>Spark</vt:lpstr>
      <vt:lpstr>Spark – Data Frame Sytax</vt:lpstr>
      <vt:lpstr>Spark - RDD</vt:lpstr>
      <vt:lpstr>Spark Link</vt:lpstr>
      <vt:lpstr>Spark VS Mapreduce</vt:lpstr>
      <vt:lpstr>Data Bricks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Aravind</dc:creator>
  <cp:lastModifiedBy>Aravinthan J</cp:lastModifiedBy>
  <cp:revision>48</cp:revision>
  <dcterms:created xsi:type="dcterms:W3CDTF">2006-08-16T00:00:00Z</dcterms:created>
  <dcterms:modified xsi:type="dcterms:W3CDTF">2020-04-30T01:06:41Z</dcterms:modified>
</cp:coreProperties>
</file>