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7" r:id="rId10"/>
    <p:sldId id="274" r:id="rId11"/>
    <p:sldId id="275" r:id="rId12"/>
    <p:sldId id="276" r:id="rId13"/>
    <p:sldId id="278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59153734-C5C1-4354-8B49-6D23511AE125}"/>
    <pc:docChg chg="undo custSel addSld delSld modSld sldOrd">
      <pc:chgData name="Aravinthan J" userId="a2d6007ec8888523" providerId="LiveId" clId="{59153734-C5C1-4354-8B49-6D23511AE125}" dt="2020-06-10T01:15:37.183" v="1252" actId="47"/>
      <pc:docMkLst>
        <pc:docMk/>
      </pc:docMkLst>
      <pc:sldChg chg="modSp new mod">
        <pc:chgData name="Aravinthan J" userId="a2d6007ec8888523" providerId="LiveId" clId="{59153734-C5C1-4354-8B49-6D23511AE125}" dt="2020-06-08T23:57:29.897" v="19" actId="20577"/>
        <pc:sldMkLst>
          <pc:docMk/>
          <pc:sldMk cId="1363001190" sldId="256"/>
        </pc:sldMkLst>
        <pc:spChg chg="mod">
          <ac:chgData name="Aravinthan J" userId="a2d6007ec8888523" providerId="LiveId" clId="{59153734-C5C1-4354-8B49-6D23511AE125}" dt="2020-06-08T23:57:29.897" v="19" actId="20577"/>
          <ac:spMkLst>
            <pc:docMk/>
            <pc:sldMk cId="1363001190" sldId="256"/>
            <ac:spMk id="2" creationId="{B61A0F63-11DB-45BD-9079-176FEA8E06FC}"/>
          </ac:spMkLst>
        </pc:spChg>
      </pc:sldChg>
      <pc:sldChg chg="addSp delSp modSp new mod">
        <pc:chgData name="Aravinthan J" userId="a2d6007ec8888523" providerId="LiveId" clId="{59153734-C5C1-4354-8B49-6D23511AE125}" dt="2020-06-09T00:01:23.167" v="66" actId="692"/>
        <pc:sldMkLst>
          <pc:docMk/>
          <pc:sldMk cId="3130102161" sldId="257"/>
        </pc:sldMkLst>
        <pc:spChg chg="mod">
          <ac:chgData name="Aravinthan J" userId="a2d6007ec8888523" providerId="LiveId" clId="{59153734-C5C1-4354-8B49-6D23511AE125}" dt="2020-06-08T23:58:24.485" v="62" actId="20577"/>
          <ac:spMkLst>
            <pc:docMk/>
            <pc:sldMk cId="3130102161" sldId="257"/>
            <ac:spMk id="2" creationId="{8E777F01-D4E8-46AF-8118-0433AED610E6}"/>
          </ac:spMkLst>
        </pc:spChg>
        <pc:spChg chg="del mod">
          <ac:chgData name="Aravinthan J" userId="a2d6007ec8888523" providerId="LiveId" clId="{59153734-C5C1-4354-8B49-6D23511AE125}" dt="2020-06-09T00:01:08.353" v="63"/>
          <ac:spMkLst>
            <pc:docMk/>
            <pc:sldMk cId="3130102161" sldId="257"/>
            <ac:spMk id="3" creationId="{40BA041F-CFFF-4BE3-969B-1435C6D31052}"/>
          </ac:spMkLst>
        </pc:spChg>
        <pc:picChg chg="add mod">
          <ac:chgData name="Aravinthan J" userId="a2d6007ec8888523" providerId="LiveId" clId="{59153734-C5C1-4354-8B49-6D23511AE125}" dt="2020-06-09T00:01:23.167" v="66" actId="692"/>
          <ac:picMkLst>
            <pc:docMk/>
            <pc:sldMk cId="3130102161" sldId="257"/>
            <ac:picMk id="4" creationId="{9D4F05A4-C663-4151-BAEA-C7BB67DEAE5A}"/>
          </ac:picMkLst>
        </pc:picChg>
      </pc:sldChg>
      <pc:sldChg chg="addSp delSp modSp add mod">
        <pc:chgData name="Aravinthan J" userId="a2d6007ec8888523" providerId="LiveId" clId="{59153734-C5C1-4354-8B49-6D23511AE125}" dt="2020-06-09T00:07:56.037" v="216" actId="207"/>
        <pc:sldMkLst>
          <pc:docMk/>
          <pc:sldMk cId="2924527733" sldId="258"/>
        </pc:sldMkLst>
        <pc:spChg chg="mod">
          <ac:chgData name="Aravinthan J" userId="a2d6007ec8888523" providerId="LiveId" clId="{59153734-C5C1-4354-8B49-6D23511AE125}" dt="2020-06-09T00:03:33.682" v="136" actId="20577"/>
          <ac:spMkLst>
            <pc:docMk/>
            <pc:sldMk cId="2924527733" sldId="258"/>
            <ac:spMk id="2" creationId="{8E777F01-D4E8-46AF-8118-0433AED610E6}"/>
          </ac:spMkLst>
        </pc:spChg>
        <pc:spChg chg="add mod">
          <ac:chgData name="Aravinthan J" userId="a2d6007ec8888523" providerId="LiveId" clId="{59153734-C5C1-4354-8B49-6D23511AE125}" dt="2020-06-09T00:07:56.037" v="216" actId="207"/>
          <ac:spMkLst>
            <pc:docMk/>
            <pc:sldMk cId="2924527733" sldId="258"/>
            <ac:spMk id="5" creationId="{CD1CBF32-B6E0-425B-B0C2-6FA6DE373CB2}"/>
          </ac:spMkLst>
        </pc:spChg>
        <pc:picChg chg="del">
          <ac:chgData name="Aravinthan J" userId="a2d6007ec8888523" providerId="LiveId" clId="{59153734-C5C1-4354-8B49-6D23511AE125}" dt="2020-06-09T00:01:45.984" v="89" actId="478"/>
          <ac:picMkLst>
            <pc:docMk/>
            <pc:sldMk cId="2924527733" sldId="258"/>
            <ac:picMk id="4" creationId="{9D4F05A4-C663-4151-BAEA-C7BB67DEAE5A}"/>
          </ac:picMkLst>
        </pc:picChg>
        <pc:picChg chg="add mod">
          <ac:chgData name="Aravinthan J" userId="a2d6007ec8888523" providerId="LiveId" clId="{59153734-C5C1-4354-8B49-6D23511AE125}" dt="2020-06-09T00:05:10.312" v="184" actId="1076"/>
          <ac:picMkLst>
            <pc:docMk/>
            <pc:sldMk cId="2924527733" sldId="258"/>
            <ac:picMk id="6" creationId="{073F5D35-DD37-4FFC-BB57-4215D24B67BB}"/>
          </ac:picMkLst>
        </pc:picChg>
      </pc:sldChg>
      <pc:sldChg chg="addSp delSp modSp add mod">
        <pc:chgData name="Aravinthan J" userId="a2d6007ec8888523" providerId="LiveId" clId="{59153734-C5C1-4354-8B49-6D23511AE125}" dt="2020-06-09T00:07:44.628" v="214" actId="20577"/>
        <pc:sldMkLst>
          <pc:docMk/>
          <pc:sldMk cId="3484591367" sldId="259"/>
        </pc:sldMkLst>
        <pc:spChg chg="mod">
          <ac:chgData name="Aravinthan J" userId="a2d6007ec8888523" providerId="LiveId" clId="{59153734-C5C1-4354-8B49-6D23511AE125}" dt="2020-06-09T00:07:44.628" v="214" actId="20577"/>
          <ac:spMkLst>
            <pc:docMk/>
            <pc:sldMk cId="3484591367" sldId="259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00:07:23.509" v="189" actId="20577"/>
          <ac:spMkLst>
            <pc:docMk/>
            <pc:sldMk cId="3484591367" sldId="259"/>
            <ac:spMk id="5" creationId="{CD1CBF32-B6E0-425B-B0C2-6FA6DE373CB2}"/>
          </ac:spMkLst>
        </pc:spChg>
        <pc:picChg chg="add mod">
          <ac:chgData name="Aravinthan J" userId="a2d6007ec8888523" providerId="LiveId" clId="{59153734-C5C1-4354-8B49-6D23511AE125}" dt="2020-06-09T00:07:33.581" v="194" actId="1076"/>
          <ac:picMkLst>
            <pc:docMk/>
            <pc:sldMk cId="3484591367" sldId="259"/>
            <ac:picMk id="3" creationId="{79762D4E-CC72-4CD5-88DA-7E8B379A74E7}"/>
          </ac:picMkLst>
        </pc:picChg>
        <pc:picChg chg="del">
          <ac:chgData name="Aravinthan J" userId="a2d6007ec8888523" providerId="LiveId" clId="{59153734-C5C1-4354-8B49-6D23511AE125}" dt="2020-06-09T00:07:18.636" v="186" actId="478"/>
          <ac:picMkLst>
            <pc:docMk/>
            <pc:sldMk cId="3484591367" sldId="259"/>
            <ac:picMk id="6" creationId="{073F5D35-DD37-4FFC-BB57-4215D24B67BB}"/>
          </ac:picMkLst>
        </pc:picChg>
      </pc:sldChg>
      <pc:sldChg chg="delSp modSp add mod ord">
        <pc:chgData name="Aravinthan J" userId="a2d6007ec8888523" providerId="LiveId" clId="{59153734-C5C1-4354-8B49-6D23511AE125}" dt="2020-06-09T01:24:51.994" v="761" actId="20577"/>
        <pc:sldMkLst>
          <pc:docMk/>
          <pc:sldMk cId="4118628857" sldId="260"/>
        </pc:sldMkLst>
        <pc:spChg chg="mod">
          <ac:chgData name="Aravinthan J" userId="a2d6007ec8888523" providerId="LiveId" clId="{59153734-C5C1-4354-8B49-6D23511AE125}" dt="2020-06-09T00:09:12.060" v="249" actId="20577"/>
          <ac:spMkLst>
            <pc:docMk/>
            <pc:sldMk cId="4118628857" sldId="260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01:24:51.994" v="761" actId="20577"/>
          <ac:spMkLst>
            <pc:docMk/>
            <pc:sldMk cId="4118628857" sldId="260"/>
            <ac:spMk id="5" creationId="{CD1CBF32-B6E0-425B-B0C2-6FA6DE373CB2}"/>
          </ac:spMkLst>
        </pc:spChg>
        <pc:picChg chg="del">
          <ac:chgData name="Aravinthan J" userId="a2d6007ec8888523" providerId="LiveId" clId="{59153734-C5C1-4354-8B49-6D23511AE125}" dt="2020-06-09T00:07:59.314" v="217" actId="478"/>
          <ac:picMkLst>
            <pc:docMk/>
            <pc:sldMk cId="4118628857" sldId="260"/>
            <ac:picMk id="3" creationId="{79762D4E-CC72-4CD5-88DA-7E8B379A74E7}"/>
          </ac:picMkLst>
        </pc:picChg>
      </pc:sldChg>
      <pc:sldChg chg="modSp add mod">
        <pc:chgData name="Aravinthan J" userId="a2d6007ec8888523" providerId="LiveId" clId="{59153734-C5C1-4354-8B49-6D23511AE125}" dt="2020-06-09T01:24:30.386" v="760" actId="20577"/>
        <pc:sldMkLst>
          <pc:docMk/>
          <pc:sldMk cId="984908092" sldId="261"/>
        </pc:sldMkLst>
        <pc:spChg chg="mod">
          <ac:chgData name="Aravinthan J" userId="a2d6007ec8888523" providerId="LiveId" clId="{59153734-C5C1-4354-8B49-6D23511AE125}" dt="2020-06-09T01:24:30.386" v="760" actId="20577"/>
          <ac:spMkLst>
            <pc:docMk/>
            <pc:sldMk cId="984908092" sldId="261"/>
            <ac:spMk id="5" creationId="{CD1CBF32-B6E0-425B-B0C2-6FA6DE373CB2}"/>
          </ac:spMkLst>
        </pc:spChg>
      </pc:sldChg>
      <pc:sldChg chg="modSp add del">
        <pc:chgData name="Aravinthan J" userId="a2d6007ec8888523" providerId="LiveId" clId="{59153734-C5C1-4354-8B49-6D23511AE125}" dt="2020-06-09T01:25:23.886" v="762" actId="47"/>
        <pc:sldMkLst>
          <pc:docMk/>
          <pc:sldMk cId="1150536573" sldId="262"/>
        </pc:sldMkLst>
        <pc:spChg chg="mod">
          <ac:chgData name="Aravinthan J" userId="a2d6007ec8888523" providerId="LiveId" clId="{59153734-C5C1-4354-8B49-6D23511AE125}" dt="2020-06-09T00:15:06.530" v="599" actId="207"/>
          <ac:spMkLst>
            <pc:docMk/>
            <pc:sldMk cId="1150536573" sldId="262"/>
            <ac:spMk id="5" creationId="{CD1CBF32-B6E0-425B-B0C2-6FA6DE373CB2}"/>
          </ac:spMkLst>
        </pc:spChg>
      </pc:sldChg>
      <pc:sldChg chg="modSp add mod">
        <pc:chgData name="Aravinthan J" userId="a2d6007ec8888523" providerId="LiveId" clId="{59153734-C5C1-4354-8B49-6D23511AE125}" dt="2020-06-09T00:18:15.424" v="656" actId="115"/>
        <pc:sldMkLst>
          <pc:docMk/>
          <pc:sldMk cId="1794001700" sldId="263"/>
        </pc:sldMkLst>
        <pc:spChg chg="mod">
          <ac:chgData name="Aravinthan J" userId="a2d6007ec8888523" providerId="LiveId" clId="{59153734-C5C1-4354-8B49-6D23511AE125}" dt="2020-06-09T00:14:03.289" v="560" actId="20577"/>
          <ac:spMkLst>
            <pc:docMk/>
            <pc:sldMk cId="1794001700" sldId="263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00:18:15.424" v="656" actId="115"/>
          <ac:spMkLst>
            <pc:docMk/>
            <pc:sldMk cId="1794001700" sldId="263"/>
            <ac:spMk id="5" creationId="{CD1CBF32-B6E0-425B-B0C2-6FA6DE373CB2}"/>
          </ac:spMkLst>
        </pc:spChg>
      </pc:sldChg>
      <pc:sldChg chg="addSp modSp add mod">
        <pc:chgData name="Aravinthan J" userId="a2d6007ec8888523" providerId="LiveId" clId="{59153734-C5C1-4354-8B49-6D23511AE125}" dt="2020-06-09T00:27:27.984" v="690" actId="14100"/>
        <pc:sldMkLst>
          <pc:docMk/>
          <pc:sldMk cId="1740618742" sldId="264"/>
        </pc:sldMkLst>
        <pc:spChg chg="mod">
          <ac:chgData name="Aravinthan J" userId="a2d6007ec8888523" providerId="LiveId" clId="{59153734-C5C1-4354-8B49-6D23511AE125}" dt="2020-06-09T00:26:33.841" v="682" actId="20577"/>
          <ac:spMkLst>
            <pc:docMk/>
            <pc:sldMk cId="1740618742" sldId="264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00:18:26.193" v="658" actId="20577"/>
          <ac:spMkLst>
            <pc:docMk/>
            <pc:sldMk cId="1740618742" sldId="264"/>
            <ac:spMk id="5" creationId="{CD1CBF32-B6E0-425B-B0C2-6FA6DE373CB2}"/>
          </ac:spMkLst>
        </pc:spChg>
        <pc:picChg chg="add mod">
          <ac:chgData name="Aravinthan J" userId="a2d6007ec8888523" providerId="LiveId" clId="{59153734-C5C1-4354-8B49-6D23511AE125}" dt="2020-06-09T00:27:27.984" v="690" actId="14100"/>
          <ac:picMkLst>
            <pc:docMk/>
            <pc:sldMk cId="1740618742" sldId="264"/>
            <ac:picMk id="3" creationId="{A5AD338E-6D32-4081-B2CD-DB288D9FE84B}"/>
          </ac:picMkLst>
        </pc:picChg>
      </pc:sldChg>
      <pc:sldChg chg="delSp modSp add del mod">
        <pc:chgData name="Aravinthan J" userId="a2d6007ec8888523" providerId="LiveId" clId="{59153734-C5C1-4354-8B49-6D23511AE125}" dt="2020-06-09T10:31:36.459" v="764" actId="47"/>
        <pc:sldMkLst>
          <pc:docMk/>
          <pc:sldMk cId="4012237104" sldId="265"/>
        </pc:sldMkLst>
        <pc:spChg chg="mod">
          <ac:chgData name="Aravinthan J" userId="a2d6007ec8888523" providerId="LiveId" clId="{59153734-C5C1-4354-8B49-6D23511AE125}" dt="2020-06-09T00:47:14.158" v="716" actId="20577"/>
          <ac:spMkLst>
            <pc:docMk/>
            <pc:sldMk cId="4012237104" sldId="265"/>
            <ac:spMk id="2" creationId="{8E777F01-D4E8-46AF-8118-0433AED610E6}"/>
          </ac:spMkLst>
        </pc:spChg>
        <pc:picChg chg="del">
          <ac:chgData name="Aravinthan J" userId="a2d6007ec8888523" providerId="LiveId" clId="{59153734-C5C1-4354-8B49-6D23511AE125}" dt="2020-06-09T00:27:40.978" v="692" actId="478"/>
          <ac:picMkLst>
            <pc:docMk/>
            <pc:sldMk cId="4012237104" sldId="265"/>
            <ac:picMk id="3" creationId="{A5AD338E-6D32-4081-B2CD-DB288D9FE84B}"/>
          </ac:picMkLst>
        </pc:picChg>
      </pc:sldChg>
      <pc:sldChg chg="delSp add del mod">
        <pc:chgData name="Aravinthan J" userId="a2d6007ec8888523" providerId="LiveId" clId="{59153734-C5C1-4354-8B49-6D23511AE125}" dt="2020-06-09T10:31:47.205" v="767" actId="47"/>
        <pc:sldMkLst>
          <pc:docMk/>
          <pc:sldMk cId="206059936" sldId="266"/>
        </pc:sldMkLst>
        <pc:picChg chg="del">
          <ac:chgData name="Aravinthan J" userId="a2d6007ec8888523" providerId="LiveId" clId="{59153734-C5C1-4354-8B49-6D23511AE125}" dt="2020-06-09T10:31:38.717" v="765" actId="478"/>
          <ac:picMkLst>
            <pc:docMk/>
            <pc:sldMk cId="206059936" sldId="266"/>
            <ac:picMk id="3" creationId="{A5AD338E-6D32-4081-B2CD-DB288D9FE84B}"/>
          </ac:picMkLst>
        </pc:picChg>
      </pc:sldChg>
      <pc:sldChg chg="modSp add mod">
        <pc:chgData name="Aravinthan J" userId="a2d6007ec8888523" providerId="LiveId" clId="{59153734-C5C1-4354-8B49-6D23511AE125}" dt="2020-06-09T15:02:14.122" v="1084" actId="20577"/>
        <pc:sldMkLst>
          <pc:docMk/>
          <pc:sldMk cId="3047069723" sldId="267"/>
        </pc:sldMkLst>
        <pc:spChg chg="mod">
          <ac:chgData name="Aravinthan J" userId="a2d6007ec8888523" providerId="LiveId" clId="{59153734-C5C1-4354-8B49-6D23511AE125}" dt="2020-06-09T15:02:14.122" v="1084" actId="20577"/>
          <ac:spMkLst>
            <pc:docMk/>
            <pc:sldMk cId="3047069723" sldId="267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10:33:01.211" v="894" actId="20577"/>
          <ac:spMkLst>
            <pc:docMk/>
            <pc:sldMk cId="3047069723" sldId="267"/>
            <ac:spMk id="5" creationId="{CD1CBF32-B6E0-425B-B0C2-6FA6DE373CB2}"/>
          </ac:spMkLst>
        </pc:spChg>
      </pc:sldChg>
      <pc:sldChg chg="addSp delSp modSp add del mod">
        <pc:chgData name="Aravinthan J" userId="a2d6007ec8888523" providerId="LiveId" clId="{59153734-C5C1-4354-8B49-6D23511AE125}" dt="2020-06-10T00:47:57.568" v="1088" actId="47"/>
        <pc:sldMkLst>
          <pc:docMk/>
          <pc:sldMk cId="266473008" sldId="268"/>
        </pc:sldMkLst>
        <pc:spChg chg="mod">
          <ac:chgData name="Aravinthan J" userId="a2d6007ec8888523" providerId="LiveId" clId="{59153734-C5C1-4354-8B49-6D23511AE125}" dt="2020-06-09T10:37:40.823" v="966" actId="113"/>
          <ac:spMkLst>
            <pc:docMk/>
            <pc:sldMk cId="266473008" sldId="268"/>
            <ac:spMk id="2" creationId="{8E777F01-D4E8-46AF-8118-0433AED610E6}"/>
          </ac:spMkLst>
        </pc:spChg>
        <pc:spChg chg="mod">
          <ac:chgData name="Aravinthan J" userId="a2d6007ec8888523" providerId="LiveId" clId="{59153734-C5C1-4354-8B49-6D23511AE125}" dt="2020-06-09T10:36:24.410" v="899" actId="6549"/>
          <ac:spMkLst>
            <pc:docMk/>
            <pc:sldMk cId="266473008" sldId="268"/>
            <ac:spMk id="5" creationId="{CD1CBF32-B6E0-425B-B0C2-6FA6DE373CB2}"/>
          </ac:spMkLst>
        </pc:spChg>
        <pc:picChg chg="add del">
          <ac:chgData name="Aravinthan J" userId="a2d6007ec8888523" providerId="LiveId" clId="{59153734-C5C1-4354-8B49-6D23511AE125}" dt="2020-06-09T10:35:26.607" v="897"/>
          <ac:picMkLst>
            <pc:docMk/>
            <pc:sldMk cId="266473008" sldId="268"/>
            <ac:picMk id="3" creationId="{B5022EB6-C57A-435E-8AF2-A2981069FABC}"/>
          </ac:picMkLst>
        </pc:picChg>
        <pc:picChg chg="add mod">
          <ac:chgData name="Aravinthan J" userId="a2d6007ec8888523" providerId="LiveId" clId="{59153734-C5C1-4354-8B49-6D23511AE125}" dt="2020-06-09T10:36:37.154" v="904" actId="14100"/>
          <ac:picMkLst>
            <pc:docMk/>
            <pc:sldMk cId="266473008" sldId="268"/>
            <ac:picMk id="4" creationId="{9DF4D9A4-6C42-4697-AABA-D9A4291333B9}"/>
          </ac:picMkLst>
        </pc:picChg>
      </pc:sldChg>
      <pc:sldChg chg="add del">
        <pc:chgData name="Aravinthan J" userId="a2d6007ec8888523" providerId="LiveId" clId="{59153734-C5C1-4354-8B49-6D23511AE125}" dt="2020-06-10T00:41:55.748" v="1085" actId="47"/>
        <pc:sldMkLst>
          <pc:docMk/>
          <pc:sldMk cId="1481373369" sldId="269"/>
        </pc:sldMkLst>
      </pc:sldChg>
      <pc:sldChg chg="modSp new del mod">
        <pc:chgData name="Aravinthan J" userId="a2d6007ec8888523" providerId="LiveId" clId="{59153734-C5C1-4354-8B49-6D23511AE125}" dt="2020-06-09T10:58:06.538" v="1083" actId="47"/>
        <pc:sldMkLst>
          <pc:docMk/>
          <pc:sldMk cId="1475662257" sldId="270"/>
        </pc:sldMkLst>
        <pc:spChg chg="mod">
          <ac:chgData name="Aravinthan J" userId="a2d6007ec8888523" providerId="LiveId" clId="{59153734-C5C1-4354-8B49-6D23511AE125}" dt="2020-06-09T10:42:47.066" v="981" actId="20577"/>
          <ac:spMkLst>
            <pc:docMk/>
            <pc:sldMk cId="1475662257" sldId="270"/>
            <ac:spMk id="2" creationId="{60A62D51-77FC-485D-B9CD-E461F7EA515B}"/>
          </ac:spMkLst>
        </pc:spChg>
        <pc:spChg chg="mod">
          <ac:chgData name="Aravinthan J" userId="a2d6007ec8888523" providerId="LiveId" clId="{59153734-C5C1-4354-8B49-6D23511AE125}" dt="2020-06-09T10:43:23.379" v="1038" actId="20577"/>
          <ac:spMkLst>
            <pc:docMk/>
            <pc:sldMk cId="1475662257" sldId="270"/>
            <ac:spMk id="3" creationId="{31D1C084-66FF-40E0-8285-79D9BDE09025}"/>
          </ac:spMkLst>
        </pc:spChg>
      </pc:sldChg>
      <pc:sldChg chg="addSp delSp modSp add del mod">
        <pc:chgData name="Aravinthan J" userId="a2d6007ec8888523" providerId="LiveId" clId="{59153734-C5C1-4354-8B49-6D23511AE125}" dt="2020-06-09T10:43:09.979" v="988" actId="47"/>
        <pc:sldMkLst>
          <pc:docMk/>
          <pc:sldMk cId="1751385727" sldId="271"/>
        </pc:sldMkLst>
        <pc:spChg chg="add mod">
          <ac:chgData name="Aravinthan J" userId="a2d6007ec8888523" providerId="LiveId" clId="{59153734-C5C1-4354-8B49-6D23511AE125}" dt="2020-06-09T10:42:59.037" v="985"/>
          <ac:spMkLst>
            <pc:docMk/>
            <pc:sldMk cId="1751385727" sldId="271"/>
            <ac:spMk id="3" creationId="{82F0346C-BC8B-4098-94A8-0145BC6B00BF}"/>
          </ac:spMkLst>
        </pc:spChg>
        <pc:picChg chg="del">
          <ac:chgData name="Aravinthan J" userId="a2d6007ec8888523" providerId="LiveId" clId="{59153734-C5C1-4354-8B49-6D23511AE125}" dt="2020-06-09T10:42:53.785" v="983" actId="478"/>
          <ac:picMkLst>
            <pc:docMk/>
            <pc:sldMk cId="1751385727" sldId="271"/>
            <ac:picMk id="4" creationId="{9DF4D9A4-6C42-4697-AABA-D9A4291333B9}"/>
          </ac:picMkLst>
        </pc:picChg>
      </pc:sldChg>
      <pc:sldChg chg="modSp add mod">
        <pc:chgData name="Aravinthan J" userId="a2d6007ec8888523" providerId="LiveId" clId="{59153734-C5C1-4354-8B49-6D23511AE125}" dt="2020-06-09T10:43:42.112" v="1081" actId="6549"/>
        <pc:sldMkLst>
          <pc:docMk/>
          <pc:sldMk cId="763304299" sldId="272"/>
        </pc:sldMkLst>
        <pc:spChg chg="mod">
          <ac:chgData name="Aravinthan J" userId="a2d6007ec8888523" providerId="LiveId" clId="{59153734-C5C1-4354-8B49-6D23511AE125}" dt="2020-06-09T10:43:42.112" v="1081" actId="6549"/>
          <ac:spMkLst>
            <pc:docMk/>
            <pc:sldMk cId="763304299" sldId="272"/>
            <ac:spMk id="5" creationId="{CD1CBF32-B6E0-425B-B0C2-6FA6DE373CB2}"/>
          </ac:spMkLst>
        </pc:spChg>
      </pc:sldChg>
      <pc:sldChg chg="new del">
        <pc:chgData name="Aravinthan J" userId="a2d6007ec8888523" providerId="LiveId" clId="{59153734-C5C1-4354-8B49-6D23511AE125}" dt="2020-06-10T00:59:59.615" v="1251" actId="47"/>
        <pc:sldMkLst>
          <pc:docMk/>
          <pc:sldMk cId="159134217" sldId="273"/>
        </pc:sldMkLst>
      </pc:sldChg>
      <pc:sldChg chg="modSp add del mod">
        <pc:chgData name="Aravinthan J" userId="a2d6007ec8888523" providerId="LiveId" clId="{59153734-C5C1-4354-8B49-6D23511AE125}" dt="2020-06-09T10:58:05.131" v="1082" actId="47"/>
        <pc:sldMkLst>
          <pc:docMk/>
          <pc:sldMk cId="2280414509" sldId="273"/>
        </pc:sldMkLst>
        <pc:spChg chg="mod">
          <ac:chgData name="Aravinthan J" userId="a2d6007ec8888523" providerId="LiveId" clId="{59153734-C5C1-4354-8B49-6D23511AE125}" dt="2020-06-09T10:43:18.549" v="1035" actId="20577"/>
          <ac:spMkLst>
            <pc:docMk/>
            <pc:sldMk cId="2280414509" sldId="273"/>
            <ac:spMk id="5" creationId="{CD1CBF32-B6E0-425B-B0C2-6FA6DE373CB2}"/>
          </ac:spMkLst>
        </pc:spChg>
      </pc:sldChg>
      <pc:sldChg chg="addSp delSp modSp add mod">
        <pc:chgData name="Aravinthan J" userId="a2d6007ec8888523" providerId="LiveId" clId="{59153734-C5C1-4354-8B49-6D23511AE125}" dt="2020-06-10T00:48:34.062" v="1102" actId="20577"/>
        <pc:sldMkLst>
          <pc:docMk/>
          <pc:sldMk cId="2040568433" sldId="274"/>
        </pc:sldMkLst>
        <pc:spChg chg="mod">
          <ac:chgData name="Aravinthan J" userId="a2d6007ec8888523" providerId="LiveId" clId="{59153734-C5C1-4354-8B49-6D23511AE125}" dt="2020-06-10T00:48:34.062" v="1102" actId="20577"/>
          <ac:spMkLst>
            <pc:docMk/>
            <pc:sldMk cId="2040568433" sldId="274"/>
            <ac:spMk id="2" creationId="{8E777F01-D4E8-46AF-8118-0433AED610E6}"/>
          </ac:spMkLst>
        </pc:spChg>
        <pc:picChg chg="add mod">
          <ac:chgData name="Aravinthan J" userId="a2d6007ec8888523" providerId="LiveId" clId="{59153734-C5C1-4354-8B49-6D23511AE125}" dt="2020-06-10T00:48:07.990" v="1093" actId="1076"/>
          <ac:picMkLst>
            <pc:docMk/>
            <pc:sldMk cId="2040568433" sldId="274"/>
            <ac:picMk id="3" creationId="{64EFD9CC-A482-4FC0-AA20-4496BFEDE970}"/>
          </ac:picMkLst>
        </pc:picChg>
        <pc:picChg chg="del">
          <ac:chgData name="Aravinthan J" userId="a2d6007ec8888523" providerId="LiveId" clId="{59153734-C5C1-4354-8B49-6D23511AE125}" dt="2020-06-10T00:47:59.918" v="1089" actId="478"/>
          <ac:picMkLst>
            <pc:docMk/>
            <pc:sldMk cId="2040568433" sldId="274"/>
            <ac:picMk id="4" creationId="{9DF4D9A4-6C42-4697-AABA-D9A4291333B9}"/>
          </ac:picMkLst>
        </pc:picChg>
      </pc:sldChg>
      <pc:sldChg chg="add del">
        <pc:chgData name="Aravinthan J" userId="a2d6007ec8888523" providerId="LiveId" clId="{59153734-C5C1-4354-8B49-6D23511AE125}" dt="2020-06-09T10:43:20.847" v="1037"/>
        <pc:sldMkLst>
          <pc:docMk/>
          <pc:sldMk cId="3134759126" sldId="274"/>
        </pc:sldMkLst>
      </pc:sldChg>
      <pc:sldChg chg="addSp delSp modSp add mod">
        <pc:chgData name="Aravinthan J" userId="a2d6007ec8888523" providerId="LiveId" clId="{59153734-C5C1-4354-8B49-6D23511AE125}" dt="2020-06-10T00:51:31.284" v="1110" actId="14100"/>
        <pc:sldMkLst>
          <pc:docMk/>
          <pc:sldMk cId="3404107398" sldId="275"/>
        </pc:sldMkLst>
        <pc:spChg chg="mod">
          <ac:chgData name="Aravinthan J" userId="a2d6007ec8888523" providerId="LiveId" clId="{59153734-C5C1-4354-8B49-6D23511AE125}" dt="2020-06-10T00:48:21.085" v="1099" actId="20577"/>
          <ac:spMkLst>
            <pc:docMk/>
            <pc:sldMk cId="3404107398" sldId="275"/>
            <ac:spMk id="2" creationId="{8E777F01-D4E8-46AF-8118-0433AED610E6}"/>
          </ac:spMkLst>
        </pc:spChg>
        <pc:picChg chg="del mod">
          <ac:chgData name="Aravinthan J" userId="a2d6007ec8888523" providerId="LiveId" clId="{59153734-C5C1-4354-8B49-6D23511AE125}" dt="2020-06-10T00:51:17.592" v="1104" actId="478"/>
          <ac:picMkLst>
            <pc:docMk/>
            <pc:sldMk cId="3404107398" sldId="275"/>
            <ac:picMk id="3" creationId="{64EFD9CC-A482-4FC0-AA20-4496BFEDE970}"/>
          </ac:picMkLst>
        </pc:picChg>
        <pc:picChg chg="add mod">
          <ac:chgData name="Aravinthan J" userId="a2d6007ec8888523" providerId="LiveId" clId="{59153734-C5C1-4354-8B49-6D23511AE125}" dt="2020-06-10T00:51:31.284" v="1110" actId="14100"/>
          <ac:picMkLst>
            <pc:docMk/>
            <pc:sldMk cId="3404107398" sldId="275"/>
            <ac:picMk id="4" creationId="{9C785AF4-4FCA-402C-B642-560C82B0BAA1}"/>
          </ac:picMkLst>
        </pc:picChg>
      </pc:sldChg>
      <pc:sldChg chg="addSp delSp modSp add mod">
        <pc:chgData name="Aravinthan J" userId="a2d6007ec8888523" providerId="LiveId" clId="{59153734-C5C1-4354-8B49-6D23511AE125}" dt="2020-06-10T00:56:46.345" v="1131" actId="20577"/>
        <pc:sldMkLst>
          <pc:docMk/>
          <pc:sldMk cId="3137292658" sldId="276"/>
        </pc:sldMkLst>
        <pc:spChg chg="mod">
          <ac:chgData name="Aravinthan J" userId="a2d6007ec8888523" providerId="LiveId" clId="{59153734-C5C1-4354-8B49-6D23511AE125}" dt="2020-06-10T00:56:46.345" v="1131" actId="20577"/>
          <ac:spMkLst>
            <pc:docMk/>
            <pc:sldMk cId="3137292658" sldId="276"/>
            <ac:spMk id="2" creationId="{8E777F01-D4E8-46AF-8118-0433AED610E6}"/>
          </ac:spMkLst>
        </pc:spChg>
        <pc:picChg chg="del">
          <ac:chgData name="Aravinthan J" userId="a2d6007ec8888523" providerId="LiveId" clId="{59153734-C5C1-4354-8B49-6D23511AE125}" dt="2020-06-10T00:51:42.228" v="1111" actId="478"/>
          <ac:picMkLst>
            <pc:docMk/>
            <pc:sldMk cId="3137292658" sldId="276"/>
            <ac:picMk id="3" creationId="{64EFD9CC-A482-4FC0-AA20-4496BFEDE970}"/>
          </ac:picMkLst>
        </pc:picChg>
        <pc:picChg chg="add del mod">
          <ac:chgData name="Aravinthan J" userId="a2d6007ec8888523" providerId="LiveId" clId="{59153734-C5C1-4354-8B49-6D23511AE125}" dt="2020-06-10T00:56:05.597" v="1119" actId="478"/>
          <ac:picMkLst>
            <pc:docMk/>
            <pc:sldMk cId="3137292658" sldId="276"/>
            <ac:picMk id="4" creationId="{62DD6712-EA32-4195-AD92-8A6AA83C9591}"/>
          </ac:picMkLst>
        </pc:picChg>
        <pc:picChg chg="add mod">
          <ac:chgData name="Aravinthan J" userId="a2d6007ec8888523" providerId="LiveId" clId="{59153734-C5C1-4354-8B49-6D23511AE125}" dt="2020-06-10T00:56:18.825" v="1125" actId="14100"/>
          <ac:picMkLst>
            <pc:docMk/>
            <pc:sldMk cId="3137292658" sldId="276"/>
            <ac:picMk id="6" creationId="{0426495A-89CF-451D-AC63-5E91893E2BE5}"/>
          </ac:picMkLst>
        </pc:picChg>
      </pc:sldChg>
      <pc:sldChg chg="modSp add del mod">
        <pc:chgData name="Aravinthan J" userId="a2d6007ec8888523" providerId="LiveId" clId="{59153734-C5C1-4354-8B49-6D23511AE125}" dt="2020-06-10T01:15:37.183" v="1252" actId="47"/>
        <pc:sldMkLst>
          <pc:docMk/>
          <pc:sldMk cId="2049775830" sldId="277"/>
        </pc:sldMkLst>
        <pc:spChg chg="mod">
          <ac:chgData name="Aravinthan J" userId="a2d6007ec8888523" providerId="LiveId" clId="{59153734-C5C1-4354-8B49-6D23511AE125}" dt="2020-06-10T00:57:07.636" v="1168" actId="20577"/>
          <ac:spMkLst>
            <pc:docMk/>
            <pc:sldMk cId="2049775830" sldId="277"/>
            <ac:spMk id="2" creationId="{8E777F01-D4E8-46AF-8118-0433AED610E6}"/>
          </ac:spMkLst>
        </pc:spChg>
      </pc:sldChg>
      <pc:sldChg chg="addSp delSp modSp add mod">
        <pc:chgData name="Aravinthan J" userId="a2d6007ec8888523" providerId="LiveId" clId="{59153734-C5C1-4354-8B49-6D23511AE125}" dt="2020-06-10T00:58:23.084" v="1185" actId="313"/>
        <pc:sldMkLst>
          <pc:docMk/>
          <pc:sldMk cId="3885852621" sldId="278"/>
        </pc:sldMkLst>
        <pc:spChg chg="mod">
          <ac:chgData name="Aravinthan J" userId="a2d6007ec8888523" providerId="LiveId" clId="{59153734-C5C1-4354-8B49-6D23511AE125}" dt="2020-06-10T00:58:23.084" v="1185" actId="313"/>
          <ac:spMkLst>
            <pc:docMk/>
            <pc:sldMk cId="3885852621" sldId="278"/>
            <ac:spMk id="2" creationId="{8E777F01-D4E8-46AF-8118-0433AED610E6}"/>
          </ac:spMkLst>
        </pc:spChg>
        <pc:picChg chg="add del mod">
          <ac:chgData name="Aravinthan J" userId="a2d6007ec8888523" providerId="LiveId" clId="{59153734-C5C1-4354-8B49-6D23511AE125}" dt="2020-06-10T00:57:58.560" v="1177"/>
          <ac:picMkLst>
            <pc:docMk/>
            <pc:sldMk cId="3885852621" sldId="278"/>
            <ac:picMk id="3" creationId="{E5B38F00-C4C8-44A6-A844-BA10B1982CE8}"/>
          </ac:picMkLst>
        </pc:picChg>
        <pc:picChg chg="add mod">
          <ac:chgData name="Aravinthan J" userId="a2d6007ec8888523" providerId="LiveId" clId="{59153734-C5C1-4354-8B49-6D23511AE125}" dt="2020-06-10T00:58:13.074" v="1184" actId="14100"/>
          <ac:picMkLst>
            <pc:docMk/>
            <pc:sldMk cId="3885852621" sldId="278"/>
            <ac:picMk id="4" creationId="{9E21FB9D-553D-4836-8BF5-24BC0D1735CD}"/>
          </ac:picMkLst>
        </pc:picChg>
        <pc:picChg chg="del">
          <ac:chgData name="Aravinthan J" userId="a2d6007ec8888523" providerId="LiveId" clId="{59153734-C5C1-4354-8B49-6D23511AE125}" dt="2020-06-10T00:58:00.841" v="1178" actId="478"/>
          <ac:picMkLst>
            <pc:docMk/>
            <pc:sldMk cId="3885852621" sldId="278"/>
            <ac:picMk id="6" creationId="{0426495A-89CF-451D-AC63-5E91893E2BE5}"/>
          </ac:picMkLst>
        </pc:picChg>
      </pc:sldChg>
      <pc:sldChg chg="addSp delSp modSp add mod">
        <pc:chgData name="Aravinthan J" userId="a2d6007ec8888523" providerId="LiveId" clId="{59153734-C5C1-4354-8B49-6D23511AE125}" dt="2020-06-10T00:59:54.246" v="1250" actId="313"/>
        <pc:sldMkLst>
          <pc:docMk/>
          <pc:sldMk cId="2262525730" sldId="279"/>
        </pc:sldMkLst>
        <pc:spChg chg="mod">
          <ac:chgData name="Aravinthan J" userId="a2d6007ec8888523" providerId="LiveId" clId="{59153734-C5C1-4354-8B49-6D23511AE125}" dt="2020-06-10T00:59:54.246" v="1250" actId="313"/>
          <ac:spMkLst>
            <pc:docMk/>
            <pc:sldMk cId="2262525730" sldId="279"/>
            <ac:spMk id="2" creationId="{8E777F01-D4E8-46AF-8118-0433AED610E6}"/>
          </ac:spMkLst>
        </pc:spChg>
        <pc:picChg chg="add mod">
          <ac:chgData name="Aravinthan J" userId="a2d6007ec8888523" providerId="LiveId" clId="{59153734-C5C1-4354-8B49-6D23511AE125}" dt="2020-06-10T00:59:24.732" v="1191" actId="14100"/>
          <ac:picMkLst>
            <pc:docMk/>
            <pc:sldMk cId="2262525730" sldId="279"/>
            <ac:picMk id="3" creationId="{EC991A03-B325-4A5F-9B32-A4D80E66A068}"/>
          </ac:picMkLst>
        </pc:picChg>
        <pc:picChg chg="del">
          <ac:chgData name="Aravinthan J" userId="a2d6007ec8888523" providerId="LiveId" clId="{59153734-C5C1-4354-8B49-6D23511AE125}" dt="2020-06-10T00:59:19.012" v="1187" actId="478"/>
          <ac:picMkLst>
            <pc:docMk/>
            <pc:sldMk cId="2262525730" sldId="279"/>
            <ac:picMk id="4" creationId="{9E21FB9D-553D-4836-8BF5-24BC0D1735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142F-EBB5-4BC3-9FF6-94138B48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73A6A-2275-4A12-A808-0122DF12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B60B-3D72-411F-8374-0D1F20C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F4FE-3C89-4199-BC1B-7B283956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6DB-FBCC-4214-AFCC-7D9942FB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9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6C1D-1F82-4D19-87BD-66F46C65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D733-5546-4526-B7FB-63C7EBF5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48A3-E4A7-49D1-8D83-A003DED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9EE7-244D-4AB0-BC48-3860D76A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BC85-5451-438F-A9C1-9DF41E7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0331E-811A-4838-8714-82A377EAC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364EE-F690-44B7-881B-591CCC5C5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1120-2738-4171-93BE-C8727C1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5BE2-F766-4985-8CC5-5ED26572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3595-9CB3-4CCC-8CE5-429867C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95F-3DE7-4464-B159-78218487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F07A-FD55-4928-85A9-ED75E1AE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281E-3670-4697-940C-D7C98A0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2E97-B2DF-4A18-94F1-F856669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5A8E-52BD-40EB-B63D-FFB25995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1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A11-5E90-452E-8D7B-09C4CA80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9D69-EA83-4375-A5B1-0E9568BE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C1FE-5669-4246-9B2D-417802F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6FFC-B410-4FEF-85D0-2F85111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5960-35AB-4B92-9089-D984B535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7631-ADED-4479-8909-83DCCDBA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875A-0E79-450B-8B85-50D2668A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43521-270F-4E58-9B8D-ABC2DDD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FC48-DB1A-4CAC-AFE2-489B2874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6E9F5-2F0A-46A3-88CC-30A5AD2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AAFB9-141E-4E0E-8AE1-62FCC052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8FEC-BA3E-49D6-8CE6-B5769D8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31C9-B1AD-4C01-B0C1-0C1B8824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678A-495C-431F-BD09-C3D4AA83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77576-5B37-43ED-AF9A-C1474BFD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3A5A-40E0-4D33-8795-B5DE34E6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CC4C9-46FB-4C1E-9FA8-9CA3F571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68DED-6142-419B-A565-3EF7EB65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DF86-549E-4D55-8F9C-2A5B3180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7175-2FD8-4C74-A2EB-209B5D8E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29AB-2A04-4EF6-9187-2C7BE3B0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95672-E3C0-46E8-9712-9446B8A6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083B4-73CC-4008-8AA2-483EC3A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49E9A-C45B-461B-95D7-6BEFDAB8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C213A-633C-4CFC-9E90-4F745FA0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857D-760E-42E5-BA75-85FB171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3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680C-4E3C-4D56-965D-3F5B8515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6720-D965-4176-965A-F927F020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15BB-751E-4FEE-9991-A1B217A3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26E4-3503-4A5E-9EFD-148C34E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C12-7CB1-4B98-B7D7-E2D1454D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3561-0774-402D-B11D-DA2B461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9B87-6A23-491C-8266-19C6FC2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30C9B-660E-41D4-B2A9-3CCDF68F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1435-2016-4B06-A4AD-68E45D51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12DE3-6F66-4EFE-985C-445E1261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C998-A4D7-422B-B941-1964F9FF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E3E4-6C7A-44CA-9EBE-513A99D6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95BF5-7A5D-4A5C-AA16-1B78FA39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971C5-878D-48E3-81C4-1C51EF7F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04B0-ACEC-4C7F-821D-95BB64043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2065-DAC4-4C36-8374-6362CBA7F72E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62E1-B7F3-4A7F-9399-C4A832474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94DD-5D0E-41F4-84BB-04BAC639C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3E85-62B5-48DB-85C0-B163D6C27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ikunert.com/SMOTE_explain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0F63-11DB-45BD-9079-176FEA8E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IMBALANCED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31DA-5E6B-43C4-BC83-A4842C95C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0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FD9CC-A482-4FC0-AA20-4496BFE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0" y="2073275"/>
            <a:ext cx="9200802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85AF4-4FCA-402C-B642-560C82B0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1" y="2196790"/>
            <a:ext cx="9994744" cy="38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SMOTE K =1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6495A-89CF-451D-AC63-5E91893E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7" y="1918010"/>
            <a:ext cx="9355873" cy="39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9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SMOTE K =2 , New point is randomly selected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1FB9D-553D-4836-8BF5-24BC0D17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5" y="2196789"/>
            <a:ext cx="9578898" cy="37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SMOTE K =5 , 30 percent of data point is </a:t>
            </a:r>
            <a:r>
              <a:rPr lang="en-IN" b="1" dirty="0" err="1"/>
              <a:t>geenrated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91A03-B325-4A5F-9B32-A4D80E6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2" y="2143919"/>
            <a:ext cx="976846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https://rikunert.com/SMOTE_explained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3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F05A4-C663-4151-BAEA-C7BB67DEA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35762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1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CREDICARD TRANSACTION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NORMAL VS SUSPISUOS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F5D35-DD37-4FFC-BB57-4215D24B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0" y="3151264"/>
            <a:ext cx="3676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62D4E-CC72-4CD5-88DA-7E8B379A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105587"/>
            <a:ext cx="6077531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OF BIAS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100 :   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0         1            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1000 : 1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10000 : 1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Classifier will favour majority class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9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OF BIAS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Maximum ML IS UNDER ASSUMPTION OF BALANCE CLASS DISTIBUTION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                                            50 : 50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                                              1     0</a:t>
            </a:r>
          </a:p>
        </p:txBody>
      </p:sp>
    </p:spTree>
    <p:extLst>
      <p:ext uri="{BB962C8B-B14F-4D97-AF65-F5344CB8AC3E}">
        <p14:creationId xmlns:p14="http://schemas.microsoft.com/office/powerpoint/2010/main" val="41186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UNBALANCED CHARACTERISTICS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DEGREE OF BIAS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100 : 1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DATASETSIZE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SMALL DATASET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MORE FEATURES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UNDERSAMPLING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D338E-6D32-4081-B2CD-DB288D9F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24" y="2274849"/>
            <a:ext cx="9222059" cy="3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1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7F01-D4E8-46AF-8118-0433AED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SMOTE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CBF32-B6E0-425B-B0C2-6FA6DE373C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Synthetic Minority Oversampling Technique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Creating new minority class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Interpolating between several minority class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IMBALANCED DATA</vt:lpstr>
      <vt:lpstr>REAL WORLD APPLICATION</vt:lpstr>
      <vt:lpstr>REAL WORLD APPLICATION</vt:lpstr>
      <vt:lpstr>CLASSIFICATION ERROR</vt:lpstr>
      <vt:lpstr>DEGREE OF BIAS</vt:lpstr>
      <vt:lpstr>DEGREE OF BIAS</vt:lpstr>
      <vt:lpstr>UNBALANCED CHARACTERISTICS</vt:lpstr>
      <vt:lpstr>RANDOM UNDERSAMPLING</vt:lpstr>
      <vt:lpstr>SMOTE </vt:lpstr>
      <vt:lpstr>SMOTE</vt:lpstr>
      <vt:lpstr>SMOTE</vt:lpstr>
      <vt:lpstr>SMOTE K =1</vt:lpstr>
      <vt:lpstr>SMOTE K =2 , New point is randomly selected</vt:lpstr>
      <vt:lpstr>SMOTE K =5 , 30 percent of data point is geenrated</vt:lpstr>
      <vt:lpstr>SMOT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DATA</dc:title>
  <dc:creator>Aravinthan J</dc:creator>
  <cp:lastModifiedBy>Aravinthan J</cp:lastModifiedBy>
  <cp:revision>9</cp:revision>
  <dcterms:created xsi:type="dcterms:W3CDTF">2020-06-08T23:57:13Z</dcterms:created>
  <dcterms:modified xsi:type="dcterms:W3CDTF">2020-06-10T03:56:09Z</dcterms:modified>
</cp:coreProperties>
</file>