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FE94FFD7-B221-48A4-914E-343DAAA7C9FD}"/>
    <pc:docChg chg="undo custSel addSld delSld modSld sldOrd">
      <pc:chgData name="Aravinthan J" userId="a2d6007ec8888523" providerId="LiveId" clId="{FE94FFD7-B221-48A4-914E-343DAAA7C9FD}" dt="2020-07-06T13:56:24.739" v="134" actId="692"/>
      <pc:docMkLst>
        <pc:docMk/>
      </pc:docMkLst>
      <pc:sldChg chg="modSp mod">
        <pc:chgData name="Aravinthan J" userId="a2d6007ec8888523" providerId="LiveId" clId="{FE94FFD7-B221-48A4-914E-343DAAA7C9FD}" dt="2020-07-06T06:24:14.972" v="7" actId="20577"/>
        <pc:sldMkLst>
          <pc:docMk/>
          <pc:sldMk cId="3411149604" sldId="256"/>
        </pc:sldMkLst>
        <pc:spChg chg="mod">
          <ac:chgData name="Aravinthan J" userId="a2d6007ec8888523" providerId="LiveId" clId="{FE94FFD7-B221-48A4-914E-343DAAA7C9FD}" dt="2020-07-06T06:24:14.972" v="7" actId="20577"/>
          <ac:spMkLst>
            <pc:docMk/>
            <pc:sldMk cId="3411149604" sldId="256"/>
            <ac:spMk id="2" creationId="{99274B63-046D-4054-BE02-0294530E0F10}"/>
          </ac:spMkLst>
        </pc:spChg>
      </pc:sldChg>
      <pc:sldChg chg="del">
        <pc:chgData name="Aravinthan J" userId="a2d6007ec8888523" providerId="LiveId" clId="{FE94FFD7-B221-48A4-914E-343DAAA7C9FD}" dt="2020-07-06T06:23:59.497" v="0" actId="47"/>
        <pc:sldMkLst>
          <pc:docMk/>
          <pc:sldMk cId="742160295" sldId="261"/>
        </pc:sldMkLst>
      </pc:sldChg>
      <pc:sldChg chg="delSp modSp del mod ord">
        <pc:chgData name="Aravinthan J" userId="a2d6007ec8888523" providerId="LiveId" clId="{FE94FFD7-B221-48A4-914E-343DAAA7C9FD}" dt="2020-07-06T13:56:05.403" v="123" actId="47"/>
        <pc:sldMkLst>
          <pc:docMk/>
          <pc:sldMk cId="4035870938" sldId="262"/>
        </pc:sldMkLst>
        <pc:spChg chg="mod">
          <ac:chgData name="Aravinthan J" userId="a2d6007ec8888523" providerId="LiveId" clId="{FE94FFD7-B221-48A4-914E-343DAAA7C9FD}" dt="2020-07-06T06:24:33.643" v="32" actId="20577"/>
          <ac:spMkLst>
            <pc:docMk/>
            <pc:sldMk cId="4035870938" sldId="262"/>
            <ac:spMk id="2" creationId="{AE999265-7ACE-448C-8D61-212FA734FAC8}"/>
          </ac:spMkLst>
        </pc:spChg>
        <pc:picChg chg="del">
          <ac:chgData name="Aravinthan J" userId="a2d6007ec8888523" providerId="LiveId" clId="{FE94FFD7-B221-48A4-914E-343DAAA7C9FD}" dt="2020-07-06T06:24:09.790" v="4" actId="478"/>
          <ac:picMkLst>
            <pc:docMk/>
            <pc:sldMk cId="4035870938" sldId="262"/>
            <ac:picMk id="4" creationId="{21082CAC-B308-46A6-A58F-D4B78B33E0B7}"/>
          </ac:picMkLst>
        </pc:picChg>
      </pc:sldChg>
      <pc:sldChg chg="del">
        <pc:chgData name="Aravinthan J" userId="a2d6007ec8888523" providerId="LiveId" clId="{FE94FFD7-B221-48A4-914E-343DAAA7C9FD}" dt="2020-07-06T06:24:00.099" v="1" actId="47"/>
        <pc:sldMkLst>
          <pc:docMk/>
          <pc:sldMk cId="861166844" sldId="263"/>
        </pc:sldMkLst>
      </pc:sldChg>
      <pc:sldChg chg="addSp delSp modSp add del mod">
        <pc:chgData name="Aravinthan J" userId="a2d6007ec8888523" providerId="LiveId" clId="{FE94FFD7-B221-48A4-914E-343DAAA7C9FD}" dt="2020-07-06T06:38:25.489" v="66" actId="47"/>
        <pc:sldMkLst>
          <pc:docMk/>
          <pc:sldMk cId="1525336888" sldId="263"/>
        </pc:sldMkLst>
        <pc:spChg chg="add del mod">
          <ac:chgData name="Aravinthan J" userId="a2d6007ec8888523" providerId="LiveId" clId="{FE94FFD7-B221-48A4-914E-343DAAA7C9FD}" dt="2020-07-06T06:30:09.830" v="41"/>
          <ac:spMkLst>
            <pc:docMk/>
            <pc:sldMk cId="1525336888" sldId="263"/>
            <ac:spMk id="3" creationId="{9A046FB9-7605-46F9-B45B-A67B95590728}"/>
          </ac:spMkLst>
        </pc:spChg>
        <pc:spChg chg="add mod">
          <ac:chgData name="Aravinthan J" userId="a2d6007ec8888523" providerId="LiveId" clId="{FE94FFD7-B221-48A4-914E-343DAAA7C9FD}" dt="2020-07-06T06:38:14.676" v="59" actId="478"/>
          <ac:spMkLst>
            <pc:docMk/>
            <pc:sldMk cId="1525336888" sldId="263"/>
            <ac:spMk id="8" creationId="{1DF1922F-1951-4643-A911-09701A4849FB}"/>
          </ac:spMkLst>
        </pc:spChg>
        <pc:picChg chg="add del mod">
          <ac:chgData name="Aravinthan J" userId="a2d6007ec8888523" providerId="LiveId" clId="{FE94FFD7-B221-48A4-914E-343DAAA7C9FD}" dt="2020-07-06T06:29:57.716" v="38"/>
          <ac:picMkLst>
            <pc:docMk/>
            <pc:sldMk cId="1525336888" sldId="263"/>
            <ac:picMk id="4" creationId="{2C262C71-3D27-4C2E-B88A-54B80E5ED03E}"/>
          </ac:picMkLst>
        </pc:picChg>
        <pc:picChg chg="add del mod">
          <ac:chgData name="Aravinthan J" userId="a2d6007ec8888523" providerId="LiveId" clId="{FE94FFD7-B221-48A4-914E-343DAAA7C9FD}" dt="2020-07-06T06:30:06.591" v="40"/>
          <ac:picMkLst>
            <pc:docMk/>
            <pc:sldMk cId="1525336888" sldId="263"/>
            <ac:picMk id="5" creationId="{FF96EABA-1EA3-435C-90DF-2087494CC5B6}"/>
          </ac:picMkLst>
        </pc:picChg>
        <pc:picChg chg="add del mod">
          <ac:chgData name="Aravinthan J" userId="a2d6007ec8888523" providerId="LiveId" clId="{FE94FFD7-B221-48A4-914E-343DAAA7C9FD}" dt="2020-07-06T06:38:14.676" v="59" actId="478"/>
          <ac:picMkLst>
            <pc:docMk/>
            <pc:sldMk cId="1525336888" sldId="263"/>
            <ac:picMk id="6" creationId="{6A2CB779-F380-4C60-A358-402C4350774F}"/>
          </ac:picMkLst>
        </pc:picChg>
        <pc:picChg chg="add mod">
          <ac:chgData name="Aravinthan J" userId="a2d6007ec8888523" providerId="LiveId" clId="{FE94FFD7-B221-48A4-914E-343DAAA7C9FD}" dt="2020-07-06T06:38:18.514" v="62" actId="1076"/>
          <ac:picMkLst>
            <pc:docMk/>
            <pc:sldMk cId="1525336888" sldId="263"/>
            <ac:picMk id="9" creationId="{39599797-6072-473C-BA02-C378009D5B25}"/>
          </ac:picMkLst>
        </pc:picChg>
      </pc:sldChg>
      <pc:sldChg chg="add">
        <pc:chgData name="Aravinthan J" userId="a2d6007ec8888523" providerId="LiveId" clId="{FE94FFD7-B221-48A4-914E-343DAAA7C9FD}" dt="2020-07-06T06:32:04.782" v="58"/>
        <pc:sldMkLst>
          <pc:docMk/>
          <pc:sldMk cId="2859952996" sldId="264"/>
        </pc:sldMkLst>
      </pc:sldChg>
      <pc:sldChg chg="del">
        <pc:chgData name="Aravinthan J" userId="a2d6007ec8888523" providerId="LiveId" clId="{FE94FFD7-B221-48A4-914E-343DAAA7C9FD}" dt="2020-07-06T06:24:00.854" v="2" actId="47"/>
        <pc:sldMkLst>
          <pc:docMk/>
          <pc:sldMk cId="3465919582" sldId="264"/>
        </pc:sldMkLst>
      </pc:sldChg>
      <pc:sldChg chg="del">
        <pc:chgData name="Aravinthan J" userId="a2d6007ec8888523" providerId="LiveId" clId="{FE94FFD7-B221-48A4-914E-343DAAA7C9FD}" dt="2020-07-06T06:24:06.740" v="3" actId="47"/>
        <pc:sldMkLst>
          <pc:docMk/>
          <pc:sldMk cId="990455793" sldId="265"/>
        </pc:sldMkLst>
      </pc:sldChg>
      <pc:sldChg chg="addSp delSp modSp add mod ord">
        <pc:chgData name="Aravinthan J" userId="a2d6007ec8888523" providerId="LiveId" clId="{FE94FFD7-B221-48A4-914E-343DAAA7C9FD}" dt="2020-07-06T06:38:51.344" v="78" actId="692"/>
        <pc:sldMkLst>
          <pc:docMk/>
          <pc:sldMk cId="3170919355" sldId="265"/>
        </pc:sldMkLst>
        <pc:spChg chg="del mod">
          <ac:chgData name="Aravinthan J" userId="a2d6007ec8888523" providerId="LiveId" clId="{FE94FFD7-B221-48A4-914E-343DAAA7C9FD}" dt="2020-07-06T06:38:33.941" v="68"/>
          <ac:spMkLst>
            <pc:docMk/>
            <pc:sldMk cId="3170919355" sldId="265"/>
            <ac:spMk id="3" creationId="{9A046FB9-7605-46F9-B45B-A67B95590728}"/>
          </ac:spMkLst>
        </pc:spChg>
        <pc:picChg chg="add mod">
          <ac:chgData name="Aravinthan J" userId="a2d6007ec8888523" providerId="LiveId" clId="{FE94FFD7-B221-48A4-914E-343DAAA7C9FD}" dt="2020-07-06T06:38:51.344" v="78" actId="692"/>
          <ac:picMkLst>
            <pc:docMk/>
            <pc:sldMk cId="3170919355" sldId="265"/>
            <ac:picMk id="4" creationId="{9B566BA3-FEA4-4054-B275-DDE6643D0FDA}"/>
          </ac:picMkLst>
        </pc:picChg>
      </pc:sldChg>
      <pc:sldChg chg="new del">
        <pc:chgData name="Aravinthan J" userId="a2d6007ec8888523" providerId="LiveId" clId="{FE94FFD7-B221-48A4-914E-343DAAA7C9FD}" dt="2020-07-06T07:11:23.806" v="103" actId="47"/>
        <pc:sldMkLst>
          <pc:docMk/>
          <pc:sldMk cId="2366211169" sldId="266"/>
        </pc:sldMkLst>
      </pc:sldChg>
      <pc:sldChg chg="addSp delSp modSp add mod">
        <pc:chgData name="Aravinthan J" userId="a2d6007ec8888523" providerId="LiveId" clId="{FE94FFD7-B221-48A4-914E-343DAAA7C9FD}" dt="2020-07-06T09:52:05.141" v="105" actId="14100"/>
        <pc:sldMkLst>
          <pc:docMk/>
          <pc:sldMk cId="3272955667" sldId="267"/>
        </pc:sldMkLst>
        <pc:spChg chg="mod">
          <ac:chgData name="Aravinthan J" userId="a2d6007ec8888523" providerId="LiveId" clId="{FE94FFD7-B221-48A4-914E-343DAAA7C9FD}" dt="2020-07-06T07:09:36.698" v="98" actId="20577"/>
          <ac:spMkLst>
            <pc:docMk/>
            <pc:sldMk cId="3272955667" sldId="267"/>
            <ac:spMk id="2" creationId="{AE999265-7ACE-448C-8D61-212FA734FAC8}"/>
          </ac:spMkLst>
        </pc:spChg>
        <pc:spChg chg="add del mod">
          <ac:chgData name="Aravinthan J" userId="a2d6007ec8888523" providerId="LiveId" clId="{FE94FFD7-B221-48A4-914E-343DAAA7C9FD}" dt="2020-07-06T07:11:11.204" v="100"/>
          <ac:spMkLst>
            <pc:docMk/>
            <pc:sldMk cId="3272955667" sldId="267"/>
            <ac:spMk id="4" creationId="{BE07EE56-8E4B-43F8-9EAA-7367DEF17B84}"/>
          </ac:spMkLst>
        </pc:spChg>
        <pc:picChg chg="add mod">
          <ac:chgData name="Aravinthan J" userId="a2d6007ec8888523" providerId="LiveId" clId="{FE94FFD7-B221-48A4-914E-343DAAA7C9FD}" dt="2020-07-06T09:52:05.141" v="105" actId="14100"/>
          <ac:picMkLst>
            <pc:docMk/>
            <pc:sldMk cId="3272955667" sldId="267"/>
            <ac:picMk id="5" creationId="{CDF550A5-B382-43C8-89E2-699DB69CC851}"/>
          </ac:picMkLst>
        </pc:picChg>
        <pc:picChg chg="del">
          <ac:chgData name="Aravinthan J" userId="a2d6007ec8888523" providerId="LiveId" clId="{FE94FFD7-B221-48A4-914E-343DAAA7C9FD}" dt="2020-07-06T07:09:40.029" v="99" actId="478"/>
          <ac:picMkLst>
            <pc:docMk/>
            <pc:sldMk cId="3272955667" sldId="267"/>
            <ac:picMk id="6" creationId="{6A2CB779-F380-4C60-A358-402C4350774F}"/>
          </ac:picMkLst>
        </pc:picChg>
      </pc:sldChg>
      <pc:sldChg chg="addSp delSp modSp add mod">
        <pc:chgData name="Aravinthan J" userId="a2d6007ec8888523" providerId="LiveId" clId="{FE94FFD7-B221-48A4-914E-343DAAA7C9FD}" dt="2020-07-06T13:56:24.739" v="134" actId="692"/>
        <pc:sldMkLst>
          <pc:docMk/>
          <pc:sldMk cId="1800610909" sldId="268"/>
        </pc:sldMkLst>
        <pc:spChg chg="mod">
          <ac:chgData name="Aravinthan J" userId="a2d6007ec8888523" providerId="LiveId" clId="{FE94FFD7-B221-48A4-914E-343DAAA7C9FD}" dt="2020-07-06T13:56:02.009" v="122" actId="20577"/>
          <ac:spMkLst>
            <pc:docMk/>
            <pc:sldMk cId="1800610909" sldId="268"/>
            <ac:spMk id="2" creationId="{AE999265-7ACE-448C-8D61-212FA734FAC8}"/>
          </ac:spMkLst>
        </pc:spChg>
        <pc:spChg chg="add mod">
          <ac:chgData name="Aravinthan J" userId="a2d6007ec8888523" providerId="LiveId" clId="{FE94FFD7-B221-48A4-914E-343DAAA7C9FD}" dt="2020-07-06T13:56:07.142" v="124" actId="478"/>
          <ac:spMkLst>
            <pc:docMk/>
            <pc:sldMk cId="1800610909" sldId="268"/>
            <ac:spMk id="4" creationId="{0F4882EB-84E2-4FA6-942A-4929843FF1B3}"/>
          </ac:spMkLst>
        </pc:spChg>
        <pc:picChg chg="del">
          <ac:chgData name="Aravinthan J" userId="a2d6007ec8888523" providerId="LiveId" clId="{FE94FFD7-B221-48A4-914E-343DAAA7C9FD}" dt="2020-07-06T13:56:07.142" v="124" actId="478"/>
          <ac:picMkLst>
            <pc:docMk/>
            <pc:sldMk cId="1800610909" sldId="268"/>
            <ac:picMk id="5" creationId="{CDF550A5-B382-43C8-89E2-699DB69CC851}"/>
          </ac:picMkLst>
        </pc:picChg>
        <pc:picChg chg="add mod">
          <ac:chgData name="Aravinthan J" userId="a2d6007ec8888523" providerId="LiveId" clId="{FE94FFD7-B221-48A4-914E-343DAAA7C9FD}" dt="2020-07-06T13:56:24.739" v="134" actId="692"/>
          <ac:picMkLst>
            <pc:docMk/>
            <pc:sldMk cId="1800610909" sldId="268"/>
            <ac:picMk id="6" creationId="{019ABEB3-8F64-4162-8E39-87410173D828}"/>
          </ac:picMkLst>
        </pc:picChg>
      </pc:sldChg>
    </pc:docChg>
  </pc:docChgLst>
  <pc:docChgLst>
    <pc:chgData name="Aravinthan J" userId="a2d6007ec8888523" providerId="LiveId" clId="{3FD5F5BB-4534-4CD8-8F5E-433B0CA25AF4}"/>
    <pc:docChg chg="undo custSel addSld delSld modSld">
      <pc:chgData name="Aravinthan J" userId="a2d6007ec8888523" providerId="LiveId" clId="{3FD5F5BB-4534-4CD8-8F5E-433B0CA25AF4}" dt="2020-06-10T12:19:37.541" v="786" actId="14100"/>
      <pc:docMkLst>
        <pc:docMk/>
      </pc:docMkLst>
      <pc:sldChg chg="modSp new mod">
        <pc:chgData name="Aravinthan J" userId="a2d6007ec8888523" providerId="LiveId" clId="{3FD5F5BB-4534-4CD8-8F5E-433B0CA25AF4}" dt="2020-06-09T11:18:05.933" v="33" actId="20577"/>
        <pc:sldMkLst>
          <pc:docMk/>
          <pc:sldMk cId="3411149604" sldId="256"/>
        </pc:sldMkLst>
        <pc:spChg chg="mod">
          <ac:chgData name="Aravinthan J" userId="a2d6007ec8888523" providerId="LiveId" clId="{3FD5F5BB-4534-4CD8-8F5E-433B0CA25AF4}" dt="2020-06-09T11:18:05.933" v="33" actId="20577"/>
          <ac:spMkLst>
            <pc:docMk/>
            <pc:sldMk cId="3411149604" sldId="256"/>
            <ac:spMk id="2" creationId="{99274B63-046D-4054-BE02-0294530E0F10}"/>
          </ac:spMkLst>
        </pc:spChg>
      </pc:sldChg>
      <pc:sldChg chg="add del">
        <pc:chgData name="Aravinthan J" userId="a2d6007ec8888523" providerId="LiveId" clId="{3FD5F5BB-4534-4CD8-8F5E-433B0CA25AF4}" dt="2020-06-09T11:18:12.803" v="35" actId="47"/>
        <pc:sldMkLst>
          <pc:docMk/>
          <pc:sldMk cId="849294662" sldId="257"/>
        </pc:sldMkLst>
      </pc:sldChg>
      <pc:sldChg chg="modSp new del mod">
        <pc:chgData name="Aravinthan J" userId="a2d6007ec8888523" providerId="LiveId" clId="{3FD5F5BB-4534-4CD8-8F5E-433B0CA25AF4}" dt="2020-06-09T12:26:40.605" v="494" actId="47"/>
        <pc:sldMkLst>
          <pc:docMk/>
          <pc:sldMk cId="2645797080" sldId="257"/>
        </pc:sldMkLst>
        <pc:spChg chg="mod">
          <ac:chgData name="Aravinthan J" userId="a2d6007ec8888523" providerId="LiveId" clId="{3FD5F5BB-4534-4CD8-8F5E-433B0CA25AF4}" dt="2020-06-09T11:18:39.175" v="68" actId="20577"/>
          <ac:spMkLst>
            <pc:docMk/>
            <pc:sldMk cId="2645797080" sldId="257"/>
            <ac:spMk id="2" creationId="{AE999265-7ACE-448C-8D61-212FA734FAC8}"/>
          </ac:spMkLst>
        </pc:spChg>
        <pc:spChg chg="mod">
          <ac:chgData name="Aravinthan J" userId="a2d6007ec8888523" providerId="LiveId" clId="{3FD5F5BB-4534-4CD8-8F5E-433B0CA25AF4}" dt="2020-06-09T11:18:47.834" v="70"/>
          <ac:spMkLst>
            <pc:docMk/>
            <pc:sldMk cId="2645797080" sldId="257"/>
            <ac:spMk id="3" creationId="{9A046FB9-7605-46F9-B45B-A67B95590728}"/>
          </ac:spMkLst>
        </pc:spChg>
      </pc:sldChg>
      <pc:sldChg chg="new del">
        <pc:chgData name="Aravinthan J" userId="a2d6007ec8888523" providerId="LiveId" clId="{3FD5F5BB-4534-4CD8-8F5E-433B0CA25AF4}" dt="2020-06-09T12:26:47.083" v="499" actId="680"/>
        <pc:sldMkLst>
          <pc:docMk/>
          <pc:sldMk cId="4177211886" sldId="257"/>
        </pc:sldMkLst>
      </pc:sldChg>
      <pc:sldChg chg="modSp add del mod">
        <pc:chgData name="Aravinthan J" userId="a2d6007ec8888523" providerId="LiveId" clId="{3FD5F5BB-4534-4CD8-8F5E-433B0CA25AF4}" dt="2020-06-09T12:26:41.090" v="495" actId="47"/>
        <pc:sldMkLst>
          <pc:docMk/>
          <pc:sldMk cId="3285186339" sldId="258"/>
        </pc:sldMkLst>
        <pc:spChg chg="mod">
          <ac:chgData name="Aravinthan J" userId="a2d6007ec8888523" providerId="LiveId" clId="{3FD5F5BB-4534-4CD8-8F5E-433B0CA25AF4}" dt="2020-06-09T11:35:08.794" v="81" actId="20577"/>
          <ac:spMkLst>
            <pc:docMk/>
            <pc:sldMk cId="3285186339" sldId="258"/>
            <ac:spMk id="2" creationId="{AE999265-7ACE-448C-8D61-212FA734FAC8}"/>
          </ac:spMkLst>
        </pc:spChg>
        <pc:spChg chg="mod">
          <ac:chgData name="Aravinthan J" userId="a2d6007ec8888523" providerId="LiveId" clId="{3FD5F5BB-4534-4CD8-8F5E-433B0CA25AF4}" dt="2020-06-09T11:38:45.774" v="248" actId="207"/>
          <ac:spMkLst>
            <pc:docMk/>
            <pc:sldMk cId="3285186339" sldId="258"/>
            <ac:spMk id="3" creationId="{9A046FB9-7605-46F9-B45B-A67B95590728}"/>
          </ac:spMkLst>
        </pc:spChg>
      </pc:sldChg>
      <pc:sldChg chg="modSp add del mod">
        <pc:chgData name="Aravinthan J" userId="a2d6007ec8888523" providerId="LiveId" clId="{3FD5F5BB-4534-4CD8-8F5E-433B0CA25AF4}" dt="2020-06-09T11:38:55.068" v="250" actId="47"/>
        <pc:sldMkLst>
          <pc:docMk/>
          <pc:sldMk cId="821783927" sldId="259"/>
        </pc:sldMkLst>
        <pc:spChg chg="mod">
          <ac:chgData name="Aravinthan J" userId="a2d6007ec8888523" providerId="LiveId" clId="{3FD5F5BB-4534-4CD8-8F5E-433B0CA25AF4}" dt="2020-06-09T11:38:17.305" v="243" actId="20577"/>
          <ac:spMkLst>
            <pc:docMk/>
            <pc:sldMk cId="821783927" sldId="259"/>
            <ac:spMk id="2" creationId="{AE999265-7ACE-448C-8D61-212FA734FAC8}"/>
          </ac:spMkLst>
        </pc:spChg>
      </pc:sldChg>
      <pc:sldChg chg="modSp add del mod">
        <pc:chgData name="Aravinthan J" userId="a2d6007ec8888523" providerId="LiveId" clId="{3FD5F5BB-4534-4CD8-8F5E-433B0CA25AF4}" dt="2020-06-09T12:26:49.578" v="502" actId="47"/>
        <pc:sldMkLst>
          <pc:docMk/>
          <pc:sldMk cId="2211639076" sldId="260"/>
        </pc:sldMkLst>
        <pc:spChg chg="mod">
          <ac:chgData name="Aravinthan J" userId="a2d6007ec8888523" providerId="LiveId" clId="{3FD5F5BB-4534-4CD8-8F5E-433B0CA25AF4}" dt="2020-06-09T11:39:16.105" v="301" actId="20577"/>
          <ac:spMkLst>
            <pc:docMk/>
            <pc:sldMk cId="2211639076" sldId="260"/>
            <ac:spMk id="2" creationId="{AE999265-7ACE-448C-8D61-212FA734FAC8}"/>
          </ac:spMkLst>
        </pc:spChg>
        <pc:spChg chg="mod">
          <ac:chgData name="Aravinthan J" userId="a2d6007ec8888523" providerId="LiveId" clId="{3FD5F5BB-4534-4CD8-8F5E-433B0CA25AF4}" dt="2020-06-09T11:44:55.488" v="492" actId="20577"/>
          <ac:spMkLst>
            <pc:docMk/>
            <pc:sldMk cId="2211639076" sldId="260"/>
            <ac:spMk id="3" creationId="{9A046FB9-7605-46F9-B45B-A67B95590728}"/>
          </ac:spMkLst>
        </pc:spChg>
      </pc:sldChg>
      <pc:sldChg chg="addSp delSp modSp add del mod">
        <pc:chgData name="Aravinthan J" userId="a2d6007ec8888523" providerId="LiveId" clId="{3FD5F5BB-4534-4CD8-8F5E-433B0CA25AF4}" dt="2020-06-09T12:30:50.447" v="557" actId="692"/>
        <pc:sldMkLst>
          <pc:docMk/>
          <pc:sldMk cId="742160295" sldId="261"/>
        </pc:sldMkLst>
        <pc:spChg chg="del mod">
          <ac:chgData name="Aravinthan J" userId="a2d6007ec8888523" providerId="LiveId" clId="{3FD5F5BB-4534-4CD8-8F5E-433B0CA25AF4}" dt="2020-06-09T12:30:35.312" v="552" actId="478"/>
          <ac:spMkLst>
            <pc:docMk/>
            <pc:sldMk cId="742160295" sldId="261"/>
            <ac:spMk id="2" creationId="{AE999265-7ACE-448C-8D61-212FA734FAC8}"/>
          </ac:spMkLst>
        </pc:spChg>
        <pc:spChg chg="del mod">
          <ac:chgData name="Aravinthan J" userId="a2d6007ec8888523" providerId="LiveId" clId="{3FD5F5BB-4534-4CD8-8F5E-433B0CA25AF4}" dt="2020-06-09T12:27:22.626" v="509"/>
          <ac:spMkLst>
            <pc:docMk/>
            <pc:sldMk cId="742160295" sldId="261"/>
            <ac:spMk id="3" creationId="{9A046FB9-7605-46F9-B45B-A67B95590728}"/>
          </ac:spMkLst>
        </pc:spChg>
        <pc:spChg chg="add del mod">
          <ac:chgData name="Aravinthan J" userId="a2d6007ec8888523" providerId="LiveId" clId="{3FD5F5BB-4534-4CD8-8F5E-433B0CA25AF4}" dt="2020-06-09T12:30:37.393" v="553" actId="478"/>
          <ac:spMkLst>
            <pc:docMk/>
            <pc:sldMk cId="742160295" sldId="261"/>
            <ac:spMk id="6" creationId="{C75BEFB2-0C39-4447-9423-E27D7BE2BBF1}"/>
          </ac:spMkLst>
        </pc:spChg>
        <pc:picChg chg="add del mod">
          <ac:chgData name="Aravinthan J" userId="a2d6007ec8888523" providerId="LiveId" clId="{3FD5F5BB-4534-4CD8-8F5E-433B0CA25AF4}" dt="2020-06-09T12:30:32.109" v="551" actId="478"/>
          <ac:picMkLst>
            <pc:docMk/>
            <pc:sldMk cId="742160295" sldId="261"/>
            <ac:picMk id="4" creationId="{6D123AEF-9007-4063-BB97-757C14BFFAC0}"/>
          </ac:picMkLst>
        </pc:picChg>
        <pc:picChg chg="add mod">
          <ac:chgData name="Aravinthan J" userId="a2d6007ec8888523" providerId="LiveId" clId="{3FD5F5BB-4534-4CD8-8F5E-433B0CA25AF4}" dt="2020-06-09T12:30:50.447" v="557" actId="692"/>
          <ac:picMkLst>
            <pc:docMk/>
            <pc:sldMk cId="742160295" sldId="261"/>
            <ac:picMk id="7" creationId="{52CBCD3F-BBDD-4815-B96D-BC57CB4F2EBB}"/>
          </ac:picMkLst>
        </pc:picChg>
      </pc:sldChg>
      <pc:sldChg chg="add del">
        <pc:chgData name="Aravinthan J" userId="a2d6007ec8888523" providerId="LiveId" clId="{3FD5F5BB-4534-4CD8-8F5E-433B0CA25AF4}" dt="2020-06-09T12:27:09.984" v="506"/>
        <pc:sldMkLst>
          <pc:docMk/>
          <pc:sldMk cId="917350303" sldId="262"/>
        </pc:sldMkLst>
      </pc:sldChg>
      <pc:sldChg chg="addSp modSp add mod">
        <pc:chgData name="Aravinthan J" userId="a2d6007ec8888523" providerId="LiveId" clId="{3FD5F5BB-4534-4CD8-8F5E-433B0CA25AF4}" dt="2020-06-10T11:33:36.628" v="753" actId="20577"/>
        <pc:sldMkLst>
          <pc:docMk/>
          <pc:sldMk cId="4035870938" sldId="262"/>
        </pc:sldMkLst>
        <pc:spChg chg="mod">
          <ac:chgData name="Aravinthan J" userId="a2d6007ec8888523" providerId="LiveId" clId="{3FD5F5BB-4534-4CD8-8F5E-433B0CA25AF4}" dt="2020-06-09T12:28:39.321" v="546" actId="20577"/>
          <ac:spMkLst>
            <pc:docMk/>
            <pc:sldMk cId="4035870938" sldId="262"/>
            <ac:spMk id="2" creationId="{AE999265-7ACE-448C-8D61-212FA734FAC8}"/>
          </ac:spMkLst>
        </pc:spChg>
        <pc:spChg chg="mod">
          <ac:chgData name="Aravinthan J" userId="a2d6007ec8888523" providerId="LiveId" clId="{3FD5F5BB-4534-4CD8-8F5E-433B0CA25AF4}" dt="2020-06-10T11:33:36.628" v="753" actId="20577"/>
          <ac:spMkLst>
            <pc:docMk/>
            <pc:sldMk cId="4035870938" sldId="262"/>
            <ac:spMk id="3" creationId="{9A046FB9-7605-46F9-B45B-A67B95590728}"/>
          </ac:spMkLst>
        </pc:spChg>
        <pc:picChg chg="add mod">
          <ac:chgData name="Aravinthan J" userId="a2d6007ec8888523" providerId="LiveId" clId="{3FD5F5BB-4534-4CD8-8F5E-433B0CA25AF4}" dt="2020-06-10T11:26:33.948" v="583" actId="1076"/>
          <ac:picMkLst>
            <pc:docMk/>
            <pc:sldMk cId="4035870938" sldId="262"/>
            <ac:picMk id="4" creationId="{21082CAC-B308-46A6-A58F-D4B78B33E0B7}"/>
          </ac:picMkLst>
        </pc:picChg>
      </pc:sldChg>
      <pc:sldChg chg="addSp delSp modSp add mod">
        <pc:chgData name="Aravinthan J" userId="a2d6007ec8888523" providerId="LiveId" clId="{3FD5F5BB-4534-4CD8-8F5E-433B0CA25AF4}" dt="2020-06-09T12:36:42.232" v="581" actId="692"/>
        <pc:sldMkLst>
          <pc:docMk/>
          <pc:sldMk cId="861166844" sldId="263"/>
        </pc:sldMkLst>
        <pc:picChg chg="add del mod">
          <ac:chgData name="Aravinthan J" userId="a2d6007ec8888523" providerId="LiveId" clId="{3FD5F5BB-4534-4CD8-8F5E-433B0CA25AF4}" dt="2020-06-09T12:36:01.161" v="577" actId="478"/>
          <ac:picMkLst>
            <pc:docMk/>
            <pc:sldMk cId="861166844" sldId="263"/>
            <ac:picMk id="2" creationId="{B3A0E3AC-4520-46A0-8C00-344C74DFEA2E}"/>
          </ac:picMkLst>
        </pc:picChg>
        <pc:picChg chg="add mod">
          <ac:chgData name="Aravinthan J" userId="a2d6007ec8888523" providerId="LiveId" clId="{3FD5F5BB-4534-4CD8-8F5E-433B0CA25AF4}" dt="2020-06-09T12:36:42.232" v="581" actId="692"/>
          <ac:picMkLst>
            <pc:docMk/>
            <pc:sldMk cId="861166844" sldId="263"/>
            <ac:picMk id="3" creationId="{A55CC74D-5035-4DC3-9D62-A73EE104463B}"/>
          </ac:picMkLst>
        </pc:picChg>
        <pc:picChg chg="del">
          <ac:chgData name="Aravinthan J" userId="a2d6007ec8888523" providerId="LiveId" clId="{3FD5F5BB-4534-4CD8-8F5E-433B0CA25AF4}" dt="2020-06-09T12:31:01.407" v="560" actId="478"/>
          <ac:picMkLst>
            <pc:docMk/>
            <pc:sldMk cId="861166844" sldId="263"/>
            <ac:picMk id="7" creationId="{52CBCD3F-BBDD-4815-B96D-BC57CB4F2EBB}"/>
          </ac:picMkLst>
        </pc:picChg>
      </pc:sldChg>
      <pc:sldChg chg="add del">
        <pc:chgData name="Aravinthan J" userId="a2d6007ec8888523" providerId="LiveId" clId="{3FD5F5BB-4534-4CD8-8F5E-433B0CA25AF4}" dt="2020-06-09T12:30:53.095" v="558" actId="47"/>
        <pc:sldMkLst>
          <pc:docMk/>
          <pc:sldMk cId="3953986394" sldId="263"/>
        </pc:sldMkLst>
      </pc:sldChg>
      <pc:sldChg chg="addSp delSp modSp add mod">
        <pc:chgData name="Aravinthan J" userId="a2d6007ec8888523" providerId="LiveId" clId="{3FD5F5BB-4534-4CD8-8F5E-433B0CA25AF4}" dt="2020-06-09T12:35:55.212" v="576" actId="692"/>
        <pc:sldMkLst>
          <pc:docMk/>
          <pc:sldMk cId="3465919582" sldId="264"/>
        </pc:sldMkLst>
        <pc:picChg chg="del">
          <ac:chgData name="Aravinthan J" userId="a2d6007ec8888523" providerId="LiveId" clId="{3FD5F5BB-4534-4CD8-8F5E-433B0CA25AF4}" dt="2020-06-09T12:35:11.985" v="567" actId="478"/>
          <ac:picMkLst>
            <pc:docMk/>
            <pc:sldMk cId="3465919582" sldId="264"/>
            <ac:picMk id="2" creationId="{B3A0E3AC-4520-46A0-8C00-344C74DFEA2E}"/>
          </ac:picMkLst>
        </pc:picChg>
        <pc:picChg chg="add mod">
          <ac:chgData name="Aravinthan J" userId="a2d6007ec8888523" providerId="LiveId" clId="{3FD5F5BB-4534-4CD8-8F5E-433B0CA25AF4}" dt="2020-06-09T12:35:55.212" v="576" actId="692"/>
          <ac:picMkLst>
            <pc:docMk/>
            <pc:sldMk cId="3465919582" sldId="264"/>
            <ac:picMk id="3" creationId="{7C017FB9-497C-4793-974C-B06563F1EA51}"/>
          </ac:picMkLst>
        </pc:picChg>
      </pc:sldChg>
      <pc:sldChg chg="addSp delSp modSp add mod">
        <pc:chgData name="Aravinthan J" userId="a2d6007ec8888523" providerId="LiveId" clId="{3FD5F5BB-4534-4CD8-8F5E-433B0CA25AF4}" dt="2020-06-10T12:19:37.541" v="786" actId="14100"/>
        <pc:sldMkLst>
          <pc:docMk/>
          <pc:sldMk cId="990455793" sldId="265"/>
        </pc:sldMkLst>
        <pc:spChg chg="del mod">
          <ac:chgData name="Aravinthan J" userId="a2d6007ec8888523" providerId="LiveId" clId="{3FD5F5BB-4534-4CD8-8F5E-433B0CA25AF4}" dt="2020-06-10T12:18:12.277" v="779"/>
          <ac:spMkLst>
            <pc:docMk/>
            <pc:sldMk cId="990455793" sldId="265"/>
            <ac:spMk id="3" creationId="{9A046FB9-7605-46F9-B45B-A67B95590728}"/>
          </ac:spMkLst>
        </pc:spChg>
        <pc:spChg chg="add del mod">
          <ac:chgData name="Aravinthan J" userId="a2d6007ec8888523" providerId="LiveId" clId="{3FD5F5BB-4534-4CD8-8F5E-433B0CA25AF4}" dt="2020-06-10T12:19:32.923" v="785"/>
          <ac:spMkLst>
            <pc:docMk/>
            <pc:sldMk cId="990455793" sldId="265"/>
            <ac:spMk id="9" creationId="{F2579F87-34C4-49F8-9075-E3C013AA15FD}"/>
          </ac:spMkLst>
        </pc:spChg>
        <pc:picChg chg="del">
          <ac:chgData name="Aravinthan J" userId="a2d6007ec8888523" providerId="LiveId" clId="{3FD5F5BB-4534-4CD8-8F5E-433B0CA25AF4}" dt="2020-06-10T12:16:55.354" v="755" actId="21"/>
          <ac:picMkLst>
            <pc:docMk/>
            <pc:sldMk cId="990455793" sldId="265"/>
            <ac:picMk id="4" creationId="{21082CAC-B308-46A6-A58F-D4B78B33E0B7}"/>
          </ac:picMkLst>
        </pc:picChg>
        <pc:picChg chg="add del mod">
          <ac:chgData name="Aravinthan J" userId="a2d6007ec8888523" providerId="LiveId" clId="{3FD5F5BB-4534-4CD8-8F5E-433B0CA25AF4}" dt="2020-06-10T12:17:26.472" v="757" actId="478"/>
          <ac:picMkLst>
            <pc:docMk/>
            <pc:sldMk cId="990455793" sldId="265"/>
            <ac:picMk id="5" creationId="{0652C598-D08F-43FD-ACD8-3E3A67695E69}"/>
          </ac:picMkLst>
        </pc:picChg>
        <pc:picChg chg="add del mod">
          <ac:chgData name="Aravinthan J" userId="a2d6007ec8888523" providerId="LiveId" clId="{3FD5F5BB-4534-4CD8-8F5E-433B0CA25AF4}" dt="2020-06-10T12:17:51.542" v="777"/>
          <ac:picMkLst>
            <pc:docMk/>
            <pc:sldMk cId="990455793" sldId="265"/>
            <ac:picMk id="6" creationId="{190385BE-0506-448A-AE1A-0E68F3EC3754}"/>
          </ac:picMkLst>
        </pc:picChg>
        <pc:picChg chg="add del mod">
          <ac:chgData name="Aravinthan J" userId="a2d6007ec8888523" providerId="LiveId" clId="{3FD5F5BB-4534-4CD8-8F5E-433B0CA25AF4}" dt="2020-06-10T12:19:06.371" v="783" actId="478"/>
          <ac:picMkLst>
            <pc:docMk/>
            <pc:sldMk cId="990455793" sldId="265"/>
            <ac:picMk id="7" creationId="{5FD2E637-61D5-4A98-BDFD-B5003227E18A}"/>
          </ac:picMkLst>
        </pc:picChg>
        <pc:picChg chg="add mod">
          <ac:chgData name="Aravinthan J" userId="a2d6007ec8888523" providerId="LiveId" clId="{3FD5F5BB-4534-4CD8-8F5E-433B0CA25AF4}" dt="2020-06-10T12:19:37.541" v="786" actId="14100"/>
          <ac:picMkLst>
            <pc:docMk/>
            <pc:sldMk cId="990455793" sldId="265"/>
            <ac:picMk id="10" creationId="{1458DFDF-7157-471C-B52B-355763A7CAA8}"/>
          </ac:picMkLst>
        </pc:picChg>
      </pc:sldChg>
      <pc:sldChg chg="new del">
        <pc:chgData name="Aravinthan J" userId="a2d6007ec8888523" providerId="LiveId" clId="{3FD5F5BB-4534-4CD8-8F5E-433B0CA25AF4}" dt="2020-06-09T12:35:37.355" v="572" actId="47"/>
        <pc:sldMkLst>
          <pc:docMk/>
          <pc:sldMk cId="247820670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EB46-7D18-408E-A817-6489EFD1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216CF-B412-4237-986E-00EF6482F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CF02-28CE-4261-822F-7BF00D32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13448-FF79-4F00-9A74-AFA453FB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F2E7-7ECF-439A-A3E5-9162A0DD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2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E8F0-B251-427D-9169-8DD1C39B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3F8ED-337D-43A0-AD97-FB2F6888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4C17-C313-4FCB-98E3-7E9C1D5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86CE-828D-474B-8E8F-E75EC2B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A39E-F8EC-424A-91E9-94CC6DF0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9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18972-C155-48A4-AE98-9C4B5E08C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42AF4-061B-4EE7-AC68-B7218C35F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9975-43ED-4686-B9A3-CFEC9C3B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E2E4-C6DB-4AC4-BCCD-0FB51107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D7F3-13F4-439B-BAF6-CA8B10D1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6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3A03-5CFF-4392-847C-763A6A37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508C-44E9-4520-9892-3F308738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D372-5261-4C94-98E7-795FB1FB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C5AB-0793-4F5D-9A48-2B6B0211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7E71-31FC-4DB9-840B-DD1AF5CF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462F-E0B8-46F3-A93C-852B6EB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A7C98-3522-4E4D-BFB8-9FE39FB9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42C0-8C3C-4E9A-ACC3-51C86453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B1B7-1D34-413A-9557-6C70D2F2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F10F-CB99-4C64-8EC6-C0052940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4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1F9-A9DD-40DE-8209-7C13444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71D0-2272-43FB-A179-583824638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F5C6A-3351-4C4F-9175-4C95ABFD7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8F9A-01C7-465E-AFD2-1A7B9863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5C48-C0DB-4B58-8F99-576BFD38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97C44-8F7A-43CA-8D23-0BF314F5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23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3F84-26AA-437E-BB05-7D95A5A6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C0DE-A266-4407-8DBC-BE2D7096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C014B-2E9B-4ECD-9AAE-28E51273B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0682F-8C4F-4369-9065-BAA9309EE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539FC-1F9E-4280-8597-1A78801AC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69E57-81D3-4A21-A401-82B67E7B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90C6C-610F-40D4-AA51-A2FD2C34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6422D-4625-4E3A-86D1-54A6A0F2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3A7D-DD3A-43D0-80D5-9457F6EA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00EDC-F5C6-4226-9108-B2976F31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FD001-FE30-4BA7-B901-17AE15D7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83E98-6FB5-4FDD-922A-3655F456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4748C-5D92-49C6-AAA2-05274C82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B5D6B-D65A-4932-87E6-18C54561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17DC5-922E-4856-81CA-F2508530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4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598C-99B3-4AAD-8E3C-28D8379F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7529-98E9-4137-BDB6-C6900E9D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65CD3-EA7D-4F9F-90F2-BC115076D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41C15-C28B-4D5E-B2EA-558D1523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72145-4FAA-45A1-94EC-276D49B1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DD5B9-325A-49FA-AF2B-B9C021CD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2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FD64-1586-4D92-A85A-833AC364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E87D2-BA9C-4C35-BEA4-BFAD7C9C5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D8BF8-AE93-430D-8316-02647959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F1A4-958B-46AF-9EB2-E43A925D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532A-E5E3-4B83-8848-5DB5E84F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F7F3-249A-4247-B4BE-2D807AC5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05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35C9A-B932-4FF3-BA8C-DF1057C8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AFA-349D-4428-98DA-F962B0BE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4E5F-05CE-4914-B327-29F398699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962E-0116-4E42-9747-51D5A0276B6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E4FB-2F8C-4525-B39B-1591942D3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8AA1-1D6E-4392-9D77-8DD73F85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0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4B63-046D-4054-BE02-0294530E0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D0B7-5FAC-438D-A07F-7678F1E7B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4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265-7ACE-448C-8D61-212FA73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NEAREST NEIGHBOUR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66BA3-FEA4-4054-B275-DDE6643D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35" y="1690688"/>
            <a:ext cx="6108831" cy="435133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91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265-7ACE-448C-8D61-212FA73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NEAREST NEIGHBOUR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2CB779-F380-4C60-A358-402C43507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75" y="1690688"/>
            <a:ext cx="5476318" cy="435133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995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265-7ACE-448C-8D61-212FA73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ELUCIDIAN DISTANCE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550A5-B382-43C8-89E2-699DB69CC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1763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295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265-7ACE-448C-8D61-212FA73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882EB-84E2-4FA6-942A-4929843F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ABEB3-8F64-4162-8E39-87410173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852098"/>
            <a:ext cx="10628971" cy="432486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61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KNN</vt:lpstr>
      <vt:lpstr>K NEAREST NEIGHBOUR</vt:lpstr>
      <vt:lpstr>K NEAREST NEIGHBOUR</vt:lpstr>
      <vt:lpstr>ELUCIDIAN DISTANCE</vt:lpstr>
      <vt:lpstr>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STATS MODEL</dc:title>
  <dc:creator>Aravinthan J</dc:creator>
  <cp:lastModifiedBy>Aravinthan J</cp:lastModifiedBy>
  <cp:revision>11</cp:revision>
  <dcterms:created xsi:type="dcterms:W3CDTF">2020-06-09T11:17:48Z</dcterms:created>
  <dcterms:modified xsi:type="dcterms:W3CDTF">2020-07-06T13:56:30Z</dcterms:modified>
</cp:coreProperties>
</file>