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462930C7-E855-44E0-8CEA-5D2292D05300}"/>
    <pc:docChg chg="undo custSel addSld delSld modSld">
      <pc:chgData name="Aravinthan J" userId="a2d6007ec8888523" providerId="LiveId" clId="{462930C7-E855-44E0-8CEA-5D2292D05300}" dt="2020-07-07T14:57:48.333" v="190" actId="47"/>
      <pc:docMkLst>
        <pc:docMk/>
      </pc:docMkLst>
      <pc:sldChg chg="modSp new mod">
        <pc:chgData name="Aravinthan J" userId="a2d6007ec8888523" providerId="LiveId" clId="{462930C7-E855-44E0-8CEA-5D2292D05300}" dt="2020-07-07T13:48:22.356" v="3" actId="20577"/>
        <pc:sldMkLst>
          <pc:docMk/>
          <pc:sldMk cId="780042358" sldId="256"/>
        </pc:sldMkLst>
        <pc:spChg chg="mod">
          <ac:chgData name="Aravinthan J" userId="a2d6007ec8888523" providerId="LiveId" clId="{462930C7-E855-44E0-8CEA-5D2292D05300}" dt="2020-07-07T13:48:22.356" v="3" actId="20577"/>
          <ac:spMkLst>
            <pc:docMk/>
            <pc:sldMk cId="780042358" sldId="256"/>
            <ac:spMk id="2" creationId="{91D6DB72-0B82-40D6-ACEA-B0D80C9F0CBC}"/>
          </ac:spMkLst>
        </pc:spChg>
      </pc:sldChg>
      <pc:sldChg chg="addSp delSp modSp new mod">
        <pc:chgData name="Aravinthan J" userId="a2d6007ec8888523" providerId="LiveId" clId="{462930C7-E855-44E0-8CEA-5D2292D05300}" dt="2020-07-07T13:49:08.286" v="16" actId="692"/>
        <pc:sldMkLst>
          <pc:docMk/>
          <pc:sldMk cId="1157907681" sldId="257"/>
        </pc:sldMkLst>
        <pc:spChg chg="mod">
          <ac:chgData name="Aravinthan J" userId="a2d6007ec8888523" providerId="LiveId" clId="{462930C7-E855-44E0-8CEA-5D2292D05300}" dt="2020-07-07T13:48:29.278" v="7" actId="20577"/>
          <ac:spMkLst>
            <pc:docMk/>
            <pc:sldMk cId="1157907681" sldId="257"/>
            <ac:spMk id="2" creationId="{9A9B4F2C-FDE3-45D8-9676-8822A655E0AD}"/>
          </ac:spMkLst>
        </pc:spChg>
        <pc:spChg chg="del">
          <ac:chgData name="Aravinthan J" userId="a2d6007ec8888523" providerId="LiveId" clId="{462930C7-E855-44E0-8CEA-5D2292D05300}" dt="2020-07-07T13:48:31.362" v="8"/>
          <ac:spMkLst>
            <pc:docMk/>
            <pc:sldMk cId="1157907681" sldId="257"/>
            <ac:spMk id="3" creationId="{C2EC60BD-C570-41ED-A68F-4192BECB7800}"/>
          </ac:spMkLst>
        </pc:spChg>
        <pc:picChg chg="add mod">
          <ac:chgData name="Aravinthan J" userId="a2d6007ec8888523" providerId="LiveId" clId="{462930C7-E855-44E0-8CEA-5D2292D05300}" dt="2020-07-07T13:49:08.286" v="16" actId="692"/>
          <ac:picMkLst>
            <pc:docMk/>
            <pc:sldMk cId="1157907681" sldId="257"/>
            <ac:picMk id="4" creationId="{E5B0FD8B-9101-4078-B125-E630B5D4C7C1}"/>
          </ac:picMkLst>
        </pc:picChg>
      </pc:sldChg>
      <pc:sldChg chg="addSp delSp modSp add mod">
        <pc:chgData name="Aravinthan J" userId="a2d6007ec8888523" providerId="LiveId" clId="{462930C7-E855-44E0-8CEA-5D2292D05300}" dt="2020-07-07T13:51:34.411" v="32" actId="478"/>
        <pc:sldMkLst>
          <pc:docMk/>
          <pc:sldMk cId="2604683831" sldId="258"/>
        </pc:sldMkLst>
        <pc:spChg chg="add del mod">
          <ac:chgData name="Aravinthan J" userId="a2d6007ec8888523" providerId="LiveId" clId="{462930C7-E855-44E0-8CEA-5D2292D05300}" dt="2020-07-07T13:51:34.411" v="32" actId="478"/>
          <ac:spMkLst>
            <pc:docMk/>
            <pc:sldMk cId="2604683831" sldId="258"/>
            <ac:spMk id="5" creationId="{47F0158D-74D3-4D9E-BB37-90A435D31B2A}"/>
          </ac:spMkLst>
        </pc:spChg>
        <pc:picChg chg="del">
          <ac:chgData name="Aravinthan J" userId="a2d6007ec8888523" providerId="LiveId" clId="{462930C7-E855-44E0-8CEA-5D2292D05300}" dt="2020-07-07T13:50:59.526" v="18" actId="478"/>
          <ac:picMkLst>
            <pc:docMk/>
            <pc:sldMk cId="2604683831" sldId="258"/>
            <ac:picMk id="4" creationId="{E5B0FD8B-9101-4078-B125-E630B5D4C7C1}"/>
          </ac:picMkLst>
        </pc:picChg>
        <pc:picChg chg="add mod">
          <ac:chgData name="Aravinthan J" userId="a2d6007ec8888523" providerId="LiveId" clId="{462930C7-E855-44E0-8CEA-5D2292D05300}" dt="2020-07-07T13:51:28.106" v="31" actId="692"/>
          <ac:picMkLst>
            <pc:docMk/>
            <pc:sldMk cId="2604683831" sldId="258"/>
            <ac:picMk id="6" creationId="{6CD62CFC-2EFF-446F-8D48-2665E61ACDA3}"/>
          </ac:picMkLst>
        </pc:picChg>
      </pc:sldChg>
      <pc:sldChg chg="addSp delSp modSp add del mod">
        <pc:chgData name="Aravinthan J" userId="a2d6007ec8888523" providerId="LiveId" clId="{462930C7-E855-44E0-8CEA-5D2292D05300}" dt="2020-07-07T14:57:48.333" v="190" actId="47"/>
        <pc:sldMkLst>
          <pc:docMk/>
          <pc:sldMk cId="1653271386" sldId="259"/>
        </pc:sldMkLst>
        <pc:spChg chg="mod">
          <ac:chgData name="Aravinthan J" userId="a2d6007ec8888523" providerId="LiveId" clId="{462930C7-E855-44E0-8CEA-5D2292D05300}" dt="2020-07-07T13:55:30.332" v="41" actId="20577"/>
          <ac:spMkLst>
            <pc:docMk/>
            <pc:sldMk cId="1653271386" sldId="259"/>
            <ac:spMk id="2" creationId="{9A9B4F2C-FDE3-45D8-9676-8822A655E0AD}"/>
          </ac:spMkLst>
        </pc:spChg>
        <pc:grpChg chg="mod">
          <ac:chgData name="Aravinthan J" userId="a2d6007ec8888523" providerId="LiveId" clId="{462930C7-E855-44E0-8CEA-5D2292D05300}" dt="2020-07-07T14:19:16.593" v="70"/>
          <ac:grpSpMkLst>
            <pc:docMk/>
            <pc:sldMk cId="1653271386" sldId="259"/>
            <ac:grpSpMk id="8" creationId="{A09C273B-A5B1-4454-ACB4-4028A23A8DD5}"/>
          </ac:grpSpMkLst>
        </pc:grpChg>
        <pc:grpChg chg="mod">
          <ac:chgData name="Aravinthan J" userId="a2d6007ec8888523" providerId="LiveId" clId="{462930C7-E855-44E0-8CEA-5D2292D05300}" dt="2020-07-07T14:19:18.633" v="73"/>
          <ac:grpSpMkLst>
            <pc:docMk/>
            <pc:sldMk cId="1653271386" sldId="259"/>
            <ac:grpSpMk id="11" creationId="{8E11697E-637C-4BC2-BAEB-85793EFE155A}"/>
          </ac:grpSpMkLst>
        </pc:grpChg>
        <pc:grpChg chg="mod">
          <ac:chgData name="Aravinthan J" userId="a2d6007ec8888523" providerId="LiveId" clId="{462930C7-E855-44E0-8CEA-5D2292D05300}" dt="2020-07-07T14:19:22.805" v="76"/>
          <ac:grpSpMkLst>
            <pc:docMk/>
            <pc:sldMk cId="1653271386" sldId="259"/>
            <ac:grpSpMk id="14" creationId="{1B7C77EF-D9E8-4C53-AB59-4E4316181774}"/>
          </ac:grpSpMkLst>
        </pc:grpChg>
        <pc:grpChg chg="add del mod">
          <ac:chgData name="Aravinthan J" userId="a2d6007ec8888523" providerId="LiveId" clId="{462930C7-E855-44E0-8CEA-5D2292D05300}" dt="2020-07-07T14:21:33.639" v="181"/>
          <ac:grpSpMkLst>
            <pc:docMk/>
            <pc:sldMk cId="1653271386" sldId="259"/>
            <ac:grpSpMk id="17" creationId="{9BDAEE00-419E-4653-8E33-C6378927B4F4}"/>
          </ac:grpSpMkLst>
        </pc:grpChg>
        <pc:grpChg chg="del mod">
          <ac:chgData name="Aravinthan J" userId="a2d6007ec8888523" providerId="LiveId" clId="{462930C7-E855-44E0-8CEA-5D2292D05300}" dt="2020-07-07T14:19:54.220" v="89"/>
          <ac:grpSpMkLst>
            <pc:docMk/>
            <pc:sldMk cId="1653271386" sldId="259"/>
            <ac:grpSpMk id="21" creationId="{6E5ABAAE-15F2-4704-857B-F8C239785A6B}"/>
          </ac:grpSpMkLst>
        </pc:grpChg>
        <pc:grpChg chg="mod">
          <ac:chgData name="Aravinthan J" userId="a2d6007ec8888523" providerId="LiveId" clId="{462930C7-E855-44E0-8CEA-5D2292D05300}" dt="2020-07-07T14:19:54.220" v="89"/>
          <ac:grpSpMkLst>
            <pc:docMk/>
            <pc:sldMk cId="1653271386" sldId="259"/>
            <ac:grpSpMk id="27" creationId="{5BE7B854-4FE9-46E3-A45B-5649A4D81769}"/>
          </ac:grpSpMkLst>
        </pc:grpChg>
        <pc:grpChg chg="mod">
          <ac:chgData name="Aravinthan J" userId="a2d6007ec8888523" providerId="LiveId" clId="{462930C7-E855-44E0-8CEA-5D2292D05300}" dt="2020-07-07T14:19:54.220" v="89"/>
          <ac:grpSpMkLst>
            <pc:docMk/>
            <pc:sldMk cId="1653271386" sldId="259"/>
            <ac:grpSpMk id="28" creationId="{39C8CABD-6985-4D8B-8248-5B273567F3D0}"/>
          </ac:grpSpMkLst>
        </pc:grpChg>
        <pc:grpChg chg="mod">
          <ac:chgData name="Aravinthan J" userId="a2d6007ec8888523" providerId="LiveId" clId="{462930C7-E855-44E0-8CEA-5D2292D05300}" dt="2020-07-07T14:20:38.984" v="141"/>
          <ac:grpSpMkLst>
            <pc:docMk/>
            <pc:sldMk cId="1653271386" sldId="259"/>
            <ac:grpSpMk id="32" creationId="{3AF0F60C-D5F3-463A-9F8D-29552AB31B64}"/>
          </ac:grpSpMkLst>
        </pc:grpChg>
        <pc:grpChg chg="mod">
          <ac:chgData name="Aravinthan J" userId="a2d6007ec8888523" providerId="LiveId" clId="{462930C7-E855-44E0-8CEA-5D2292D05300}" dt="2020-07-07T14:20:37.919" v="132"/>
          <ac:grpSpMkLst>
            <pc:docMk/>
            <pc:sldMk cId="1653271386" sldId="259"/>
            <ac:grpSpMk id="41" creationId="{90989482-7B69-47A1-B8D6-6A759EB1C852}"/>
          </ac:grpSpMkLst>
        </pc:grpChg>
        <pc:grpChg chg="add del mod">
          <ac:chgData name="Aravinthan J" userId="a2d6007ec8888523" providerId="LiveId" clId="{462930C7-E855-44E0-8CEA-5D2292D05300}" dt="2020-07-07T14:20:37.919" v="132"/>
          <ac:grpSpMkLst>
            <pc:docMk/>
            <pc:sldMk cId="1653271386" sldId="259"/>
            <ac:grpSpMk id="42" creationId="{9A4A9E9C-82CE-4FCF-9D21-CDE3F84B0632}"/>
          </ac:grpSpMkLst>
        </pc:grpChg>
        <pc:grpChg chg="mod">
          <ac:chgData name="Aravinthan J" userId="a2d6007ec8888523" providerId="LiveId" clId="{462930C7-E855-44E0-8CEA-5D2292D05300}" dt="2020-07-07T14:20:37.417" v="127"/>
          <ac:grpSpMkLst>
            <pc:docMk/>
            <pc:sldMk cId="1653271386" sldId="259"/>
            <ac:grpSpMk id="47" creationId="{7F7D8A55-CBB4-401A-A227-B112DF5D961A}"/>
          </ac:grpSpMkLst>
        </pc:grpChg>
        <pc:grpChg chg="mod">
          <ac:chgData name="Aravinthan J" userId="a2d6007ec8888523" providerId="LiveId" clId="{462930C7-E855-44E0-8CEA-5D2292D05300}" dt="2020-07-07T14:20:37.141" v="124"/>
          <ac:grpSpMkLst>
            <pc:docMk/>
            <pc:sldMk cId="1653271386" sldId="259"/>
            <ac:grpSpMk id="50" creationId="{9A59004D-CA8B-4545-B7AA-D1046D27DD2D}"/>
          </ac:grpSpMkLst>
        </pc:grpChg>
        <pc:grpChg chg="mod">
          <ac:chgData name="Aravinthan J" userId="a2d6007ec8888523" providerId="LiveId" clId="{462930C7-E855-44E0-8CEA-5D2292D05300}" dt="2020-07-07T14:20:36.200" v="118"/>
          <ac:grpSpMkLst>
            <pc:docMk/>
            <pc:sldMk cId="1653271386" sldId="259"/>
            <ac:grpSpMk id="56" creationId="{0CA73784-77E3-4433-8335-C55024CBFC7D}"/>
          </ac:grpSpMkLst>
        </pc:grpChg>
        <pc:grpChg chg="mod">
          <ac:chgData name="Aravinthan J" userId="a2d6007ec8888523" providerId="LiveId" clId="{462930C7-E855-44E0-8CEA-5D2292D05300}" dt="2020-07-07T14:20:36.200" v="118"/>
          <ac:grpSpMkLst>
            <pc:docMk/>
            <pc:sldMk cId="1653271386" sldId="259"/>
            <ac:grpSpMk id="57" creationId="{41F96C79-7503-44FC-A339-0FF50402CE3F}"/>
          </ac:grpSpMkLst>
        </pc:grpChg>
        <pc:grpChg chg="mod">
          <ac:chgData name="Aravinthan J" userId="a2d6007ec8888523" providerId="LiveId" clId="{462930C7-E855-44E0-8CEA-5D2292D05300}" dt="2020-07-07T14:21:33.639" v="181"/>
          <ac:grpSpMkLst>
            <pc:docMk/>
            <pc:sldMk cId="1653271386" sldId="259"/>
            <ac:grpSpMk id="63" creationId="{B4ADAA6F-8A4F-4F76-9261-79FFCD039AC3}"/>
          </ac:grpSpMkLst>
        </pc:grpChg>
        <pc:grpChg chg="mod">
          <ac:chgData name="Aravinthan J" userId="a2d6007ec8888523" providerId="LiveId" clId="{462930C7-E855-44E0-8CEA-5D2292D05300}" dt="2020-07-07T14:21:33.342" v="178"/>
          <ac:grpSpMkLst>
            <pc:docMk/>
            <pc:sldMk cId="1653271386" sldId="259"/>
            <ac:grpSpMk id="66" creationId="{BB3AEC61-0B54-45CF-B203-17C36C57EE4C}"/>
          </ac:grpSpMkLst>
        </pc:grpChg>
        <pc:grpChg chg="add del mod">
          <ac:chgData name="Aravinthan J" userId="a2d6007ec8888523" providerId="LiveId" clId="{462930C7-E855-44E0-8CEA-5D2292D05300}" dt="2020-07-07T14:21:32.527" v="171"/>
          <ac:grpSpMkLst>
            <pc:docMk/>
            <pc:sldMk cId="1653271386" sldId="259"/>
            <ac:grpSpMk id="73" creationId="{DC687E92-8E79-43F9-851C-BA4589444A70}"/>
          </ac:grpSpMkLst>
        </pc:grpChg>
        <pc:grpChg chg="mod">
          <ac:chgData name="Aravinthan J" userId="a2d6007ec8888523" providerId="LiveId" clId="{462930C7-E855-44E0-8CEA-5D2292D05300}" dt="2020-07-07T14:21:32.527" v="171"/>
          <ac:grpSpMkLst>
            <pc:docMk/>
            <pc:sldMk cId="1653271386" sldId="259"/>
            <ac:grpSpMk id="74" creationId="{A9178CF0-C83F-4ED5-AFBF-4E8458C6F155}"/>
          </ac:grpSpMkLst>
        </pc:grpChg>
        <pc:grpChg chg="mod">
          <ac:chgData name="Aravinthan J" userId="a2d6007ec8888523" providerId="LiveId" clId="{462930C7-E855-44E0-8CEA-5D2292D05300}" dt="2020-07-07T14:21:31.579" v="165"/>
          <ac:grpSpMkLst>
            <pc:docMk/>
            <pc:sldMk cId="1653271386" sldId="259"/>
            <ac:grpSpMk id="80" creationId="{ADFBA4CF-A6D6-4BF0-8093-47481EF28C93}"/>
          </ac:grpSpMkLst>
        </pc:grpChg>
        <pc:picChg chg="add del mod">
          <ac:chgData name="Aravinthan J" userId="a2d6007ec8888523" providerId="LiveId" clId="{462930C7-E855-44E0-8CEA-5D2292D05300}" dt="2020-07-07T14:57:37.213" v="186" actId="21"/>
          <ac:picMkLst>
            <pc:docMk/>
            <pc:sldMk cId="1653271386" sldId="259"/>
            <ac:picMk id="3" creationId="{28E60CD7-1826-4F95-AB95-1C1EAB53BC06}"/>
          </ac:picMkLst>
        </pc:picChg>
        <pc:picChg chg="del">
          <ac:chgData name="Aravinthan J" userId="a2d6007ec8888523" providerId="LiveId" clId="{462930C7-E855-44E0-8CEA-5D2292D05300}" dt="2020-07-07T13:55:09.682" v="34" actId="478"/>
          <ac:picMkLst>
            <pc:docMk/>
            <pc:sldMk cId="1653271386" sldId="259"/>
            <ac:picMk id="6" creationId="{6CD62CFC-2EFF-446F-8D48-2665E61ACDA3}"/>
          </ac:picMkLst>
        </pc:picChg>
        <pc:inkChg chg="add mod">
          <ac:chgData name="Aravinthan J" userId="a2d6007ec8888523" providerId="LiveId" clId="{462930C7-E855-44E0-8CEA-5D2292D05300}" dt="2020-07-07T14:19:16.593" v="70"/>
          <ac:inkMkLst>
            <pc:docMk/>
            <pc:sldMk cId="1653271386" sldId="259"/>
            <ac:inkMk id="4" creationId="{EF41A2DC-524C-47B3-B350-9C262F121612}"/>
          </ac:inkMkLst>
        </pc:inkChg>
        <pc:inkChg chg="add mod">
          <ac:chgData name="Aravinthan J" userId="a2d6007ec8888523" providerId="LiveId" clId="{462930C7-E855-44E0-8CEA-5D2292D05300}" dt="2020-07-07T14:19:16.593" v="70"/>
          <ac:inkMkLst>
            <pc:docMk/>
            <pc:sldMk cId="1653271386" sldId="259"/>
            <ac:inkMk id="5" creationId="{E1A4AED6-2D2F-4D49-8F2A-ADD5178485F9}"/>
          </ac:inkMkLst>
        </pc:inkChg>
        <pc:inkChg chg="add mod">
          <ac:chgData name="Aravinthan J" userId="a2d6007ec8888523" providerId="LiveId" clId="{462930C7-E855-44E0-8CEA-5D2292D05300}" dt="2020-07-07T14:19:16.593" v="70"/>
          <ac:inkMkLst>
            <pc:docMk/>
            <pc:sldMk cId="1653271386" sldId="259"/>
            <ac:inkMk id="7" creationId="{46108C86-947F-4280-95D4-94E08714D032}"/>
          </ac:inkMkLst>
        </pc:inkChg>
        <pc:inkChg chg="add mod">
          <ac:chgData name="Aravinthan J" userId="a2d6007ec8888523" providerId="LiveId" clId="{462930C7-E855-44E0-8CEA-5D2292D05300}" dt="2020-07-07T14:19:18.633" v="73"/>
          <ac:inkMkLst>
            <pc:docMk/>
            <pc:sldMk cId="1653271386" sldId="259"/>
            <ac:inkMk id="9" creationId="{A3FB5281-830A-4A6F-8FDE-B23C6E3FB415}"/>
          </ac:inkMkLst>
        </pc:inkChg>
        <pc:inkChg chg="add mod">
          <ac:chgData name="Aravinthan J" userId="a2d6007ec8888523" providerId="LiveId" clId="{462930C7-E855-44E0-8CEA-5D2292D05300}" dt="2020-07-07T14:19:18.633" v="73"/>
          <ac:inkMkLst>
            <pc:docMk/>
            <pc:sldMk cId="1653271386" sldId="259"/>
            <ac:inkMk id="10" creationId="{A9D19FC1-8D77-4DD1-B885-4E853A0B9808}"/>
          </ac:inkMkLst>
        </pc:inkChg>
        <pc:inkChg chg="add mod">
          <ac:chgData name="Aravinthan J" userId="a2d6007ec8888523" providerId="LiveId" clId="{462930C7-E855-44E0-8CEA-5D2292D05300}" dt="2020-07-07T14:19:22.805" v="76"/>
          <ac:inkMkLst>
            <pc:docMk/>
            <pc:sldMk cId="1653271386" sldId="259"/>
            <ac:inkMk id="12" creationId="{DEF5A6A3-5EEC-4D24-A821-52CBA915982B}"/>
          </ac:inkMkLst>
        </pc:inkChg>
        <pc:inkChg chg="add mod">
          <ac:chgData name="Aravinthan J" userId="a2d6007ec8888523" providerId="LiveId" clId="{462930C7-E855-44E0-8CEA-5D2292D05300}" dt="2020-07-07T14:19:22.805" v="76"/>
          <ac:inkMkLst>
            <pc:docMk/>
            <pc:sldMk cId="1653271386" sldId="259"/>
            <ac:inkMk id="13" creationId="{B3A43D3A-18F3-4547-8321-A3202F8AE8C0}"/>
          </ac:inkMkLst>
        </pc:inkChg>
        <pc:inkChg chg="add mod">
          <ac:chgData name="Aravinthan J" userId="a2d6007ec8888523" providerId="LiveId" clId="{462930C7-E855-44E0-8CEA-5D2292D05300}" dt="2020-07-07T14:21:33.639" v="181"/>
          <ac:inkMkLst>
            <pc:docMk/>
            <pc:sldMk cId="1653271386" sldId="259"/>
            <ac:inkMk id="15" creationId="{39645B34-4CAF-4DD3-8C7D-8342EDA8489B}"/>
          </ac:inkMkLst>
        </pc:inkChg>
        <pc:inkChg chg="add mod">
          <ac:chgData name="Aravinthan J" userId="a2d6007ec8888523" providerId="LiveId" clId="{462930C7-E855-44E0-8CEA-5D2292D05300}" dt="2020-07-07T14:21:33.639" v="181"/>
          <ac:inkMkLst>
            <pc:docMk/>
            <pc:sldMk cId="1653271386" sldId="259"/>
            <ac:inkMk id="16" creationId="{77A4B1BC-5565-4171-BDCB-D35B3860EA8C}"/>
          </ac:inkMkLst>
        </pc:inkChg>
        <pc:inkChg chg="add">
          <ac:chgData name="Aravinthan J" userId="a2d6007ec8888523" providerId="LiveId" clId="{462930C7-E855-44E0-8CEA-5D2292D05300}" dt="2020-07-07T14:19:28.296" v="80" actId="9405"/>
          <ac:inkMkLst>
            <pc:docMk/>
            <pc:sldMk cId="1653271386" sldId="259"/>
            <ac:inkMk id="18" creationId="{A18F234B-4225-4287-BBD2-28F039FE8DC8}"/>
          </ac:inkMkLst>
        </pc:inkChg>
        <pc:inkChg chg="add mod">
          <ac:chgData name="Aravinthan J" userId="a2d6007ec8888523" providerId="LiveId" clId="{462930C7-E855-44E0-8CEA-5D2292D05300}" dt="2020-07-07T14:19:54.220" v="89"/>
          <ac:inkMkLst>
            <pc:docMk/>
            <pc:sldMk cId="1653271386" sldId="259"/>
            <ac:inkMk id="19" creationId="{D67CDF2F-8A76-4925-A7B0-33800B7C3C51}"/>
          </ac:inkMkLst>
        </pc:inkChg>
        <pc:inkChg chg="add mod">
          <ac:chgData name="Aravinthan J" userId="a2d6007ec8888523" providerId="LiveId" clId="{462930C7-E855-44E0-8CEA-5D2292D05300}" dt="2020-07-07T14:19:54.220" v="89"/>
          <ac:inkMkLst>
            <pc:docMk/>
            <pc:sldMk cId="1653271386" sldId="259"/>
            <ac:inkMk id="20" creationId="{0D60120E-1634-4DD4-BAE9-1F90A68013C6}"/>
          </ac:inkMkLst>
        </pc:inkChg>
        <pc:inkChg chg="add">
          <ac:chgData name="Aravinthan J" userId="a2d6007ec8888523" providerId="LiveId" clId="{462930C7-E855-44E0-8CEA-5D2292D05300}" dt="2020-07-07T14:19:38.475" v="84" actId="9405"/>
          <ac:inkMkLst>
            <pc:docMk/>
            <pc:sldMk cId="1653271386" sldId="259"/>
            <ac:inkMk id="22" creationId="{CE75406F-8D4E-474A-89AB-D30BB2AFFE4E}"/>
          </ac:inkMkLst>
        </pc:inkChg>
        <pc:inkChg chg="add mod">
          <ac:chgData name="Aravinthan J" userId="a2d6007ec8888523" providerId="LiveId" clId="{462930C7-E855-44E0-8CEA-5D2292D05300}" dt="2020-07-07T14:19:54.220" v="89"/>
          <ac:inkMkLst>
            <pc:docMk/>
            <pc:sldMk cId="1653271386" sldId="259"/>
            <ac:inkMk id="23" creationId="{33E1E943-2075-437A-9A83-A582B353F113}"/>
          </ac:inkMkLst>
        </pc:inkChg>
        <pc:inkChg chg="add mod">
          <ac:chgData name="Aravinthan J" userId="a2d6007ec8888523" providerId="LiveId" clId="{462930C7-E855-44E0-8CEA-5D2292D05300}" dt="2020-07-07T14:19:54.220" v="89"/>
          <ac:inkMkLst>
            <pc:docMk/>
            <pc:sldMk cId="1653271386" sldId="259"/>
            <ac:inkMk id="24" creationId="{290DA54C-9CDD-48BA-959B-F395397DA08D}"/>
          </ac:inkMkLst>
        </pc:inkChg>
        <pc:inkChg chg="add mod">
          <ac:chgData name="Aravinthan J" userId="a2d6007ec8888523" providerId="LiveId" clId="{462930C7-E855-44E0-8CEA-5D2292D05300}" dt="2020-07-07T14:19:54.220" v="89"/>
          <ac:inkMkLst>
            <pc:docMk/>
            <pc:sldMk cId="1653271386" sldId="259"/>
            <ac:inkMk id="25" creationId="{896BED2F-BF3B-4960-99F9-6AAB1E87FEF0}"/>
          </ac:inkMkLst>
        </pc:inkChg>
        <pc:inkChg chg="add mod">
          <ac:chgData name="Aravinthan J" userId="a2d6007ec8888523" providerId="LiveId" clId="{462930C7-E855-44E0-8CEA-5D2292D05300}" dt="2020-07-07T14:19:54.220" v="89"/>
          <ac:inkMkLst>
            <pc:docMk/>
            <pc:sldMk cId="1653271386" sldId="259"/>
            <ac:inkMk id="26" creationId="{FD3FB2AE-095E-44CF-995A-4FB2D279CABF}"/>
          </ac:inkMkLst>
        </pc:inkChg>
        <pc:inkChg chg="add mod">
          <ac:chgData name="Aravinthan J" userId="a2d6007ec8888523" providerId="LiveId" clId="{462930C7-E855-44E0-8CEA-5D2292D05300}" dt="2020-07-07T14:20:38.984" v="141"/>
          <ac:inkMkLst>
            <pc:docMk/>
            <pc:sldMk cId="1653271386" sldId="259"/>
            <ac:inkMk id="29" creationId="{D0D6C705-344D-4557-9E3C-94EE5F10E1D1}"/>
          </ac:inkMkLst>
        </pc:inkChg>
        <pc:inkChg chg="add mod">
          <ac:chgData name="Aravinthan J" userId="a2d6007ec8888523" providerId="LiveId" clId="{462930C7-E855-44E0-8CEA-5D2292D05300}" dt="2020-07-07T14:20:38.984" v="141"/>
          <ac:inkMkLst>
            <pc:docMk/>
            <pc:sldMk cId="1653271386" sldId="259"/>
            <ac:inkMk id="30" creationId="{C50C3725-D26D-477A-A4BF-18C9A9D9F4E9}"/>
          </ac:inkMkLst>
        </pc:inkChg>
        <pc:inkChg chg="add del mod">
          <ac:chgData name="Aravinthan J" userId="a2d6007ec8888523" providerId="LiveId" clId="{462930C7-E855-44E0-8CEA-5D2292D05300}" dt="2020-07-07T14:20:38.984" v="141"/>
          <ac:inkMkLst>
            <pc:docMk/>
            <pc:sldMk cId="1653271386" sldId="259"/>
            <ac:inkMk id="31" creationId="{23B26538-5F7F-4E5C-8521-11721A27CD14}"/>
          </ac:inkMkLst>
        </pc:inkChg>
        <pc:inkChg chg="add del mod">
          <ac:chgData name="Aravinthan J" userId="a2d6007ec8888523" providerId="LiveId" clId="{462930C7-E855-44E0-8CEA-5D2292D05300}" dt="2020-07-07T14:20:38.857" v="139" actId="9405"/>
          <ac:inkMkLst>
            <pc:docMk/>
            <pc:sldMk cId="1653271386" sldId="259"/>
            <ac:inkMk id="33" creationId="{43F3EA0E-0429-4126-A99E-F91C6D25450E}"/>
          </ac:inkMkLst>
        </pc:inkChg>
        <pc:inkChg chg="add del mod">
          <ac:chgData name="Aravinthan J" userId="a2d6007ec8888523" providerId="LiveId" clId="{462930C7-E855-44E0-8CEA-5D2292D05300}" dt="2020-07-07T14:20:38.717" v="138" actId="9405"/>
          <ac:inkMkLst>
            <pc:docMk/>
            <pc:sldMk cId="1653271386" sldId="259"/>
            <ac:inkMk id="34" creationId="{3E506F70-54DD-4E68-BE25-849DCFED80DB}"/>
          </ac:inkMkLst>
        </pc:inkChg>
        <pc:inkChg chg="add del mod">
          <ac:chgData name="Aravinthan J" userId="a2d6007ec8888523" providerId="LiveId" clId="{462930C7-E855-44E0-8CEA-5D2292D05300}" dt="2020-07-07T14:20:38.586" v="137" actId="9405"/>
          <ac:inkMkLst>
            <pc:docMk/>
            <pc:sldMk cId="1653271386" sldId="259"/>
            <ac:inkMk id="35" creationId="{A9A16237-4E75-411E-B24E-589AFCECBE9F}"/>
          </ac:inkMkLst>
        </pc:inkChg>
        <pc:inkChg chg="add del">
          <ac:chgData name="Aravinthan J" userId="a2d6007ec8888523" providerId="LiveId" clId="{462930C7-E855-44E0-8CEA-5D2292D05300}" dt="2020-07-07T14:20:38.440" v="136" actId="9405"/>
          <ac:inkMkLst>
            <pc:docMk/>
            <pc:sldMk cId="1653271386" sldId="259"/>
            <ac:inkMk id="36" creationId="{27F6E5BE-03CC-48FE-B8C6-DC95E422E6CE}"/>
          </ac:inkMkLst>
        </pc:inkChg>
        <pc:inkChg chg="add del mod">
          <ac:chgData name="Aravinthan J" userId="a2d6007ec8888523" providerId="LiveId" clId="{462930C7-E855-44E0-8CEA-5D2292D05300}" dt="2020-07-07T14:20:38.322" v="135" actId="9405"/>
          <ac:inkMkLst>
            <pc:docMk/>
            <pc:sldMk cId="1653271386" sldId="259"/>
            <ac:inkMk id="37" creationId="{76F6D10C-9F84-4698-B5F3-8CBE9909B2E1}"/>
          </ac:inkMkLst>
        </pc:inkChg>
        <pc:inkChg chg="add del">
          <ac:chgData name="Aravinthan J" userId="a2d6007ec8888523" providerId="LiveId" clId="{462930C7-E855-44E0-8CEA-5D2292D05300}" dt="2020-07-07T14:20:38.187" v="134" actId="9405"/>
          <ac:inkMkLst>
            <pc:docMk/>
            <pc:sldMk cId="1653271386" sldId="259"/>
            <ac:inkMk id="38" creationId="{5BB19689-DA87-4A5B-975F-AFED68EE1851}"/>
          </ac:inkMkLst>
        </pc:inkChg>
        <pc:inkChg chg="add del mod">
          <ac:chgData name="Aravinthan J" userId="a2d6007ec8888523" providerId="LiveId" clId="{462930C7-E855-44E0-8CEA-5D2292D05300}" dt="2020-07-07T14:20:38.059" v="133" actId="9405"/>
          <ac:inkMkLst>
            <pc:docMk/>
            <pc:sldMk cId="1653271386" sldId="259"/>
            <ac:inkMk id="39" creationId="{99E6B53B-D1FF-40B1-AD9B-E195AE46B95B}"/>
          </ac:inkMkLst>
        </pc:inkChg>
        <pc:inkChg chg="add del mod">
          <ac:chgData name="Aravinthan J" userId="a2d6007ec8888523" providerId="LiveId" clId="{462930C7-E855-44E0-8CEA-5D2292D05300}" dt="2020-07-07T14:20:37.919" v="132"/>
          <ac:inkMkLst>
            <pc:docMk/>
            <pc:sldMk cId="1653271386" sldId="259"/>
            <ac:inkMk id="40" creationId="{A2C1EA1C-80FA-49E5-9CF3-6E362681C75D}"/>
          </ac:inkMkLst>
        </pc:inkChg>
        <pc:inkChg chg="add del mod">
          <ac:chgData name="Aravinthan J" userId="a2d6007ec8888523" providerId="LiveId" clId="{462930C7-E855-44E0-8CEA-5D2292D05300}" dt="2020-07-07T14:20:37.797" v="130" actId="9405"/>
          <ac:inkMkLst>
            <pc:docMk/>
            <pc:sldMk cId="1653271386" sldId="259"/>
            <ac:inkMk id="43" creationId="{106C592C-E3E2-4434-A077-57A144BB3DE5}"/>
          </ac:inkMkLst>
        </pc:inkChg>
        <pc:inkChg chg="add del mod">
          <ac:chgData name="Aravinthan J" userId="a2d6007ec8888523" providerId="LiveId" clId="{462930C7-E855-44E0-8CEA-5D2292D05300}" dt="2020-07-07T14:20:37.655" v="129" actId="9405"/>
          <ac:inkMkLst>
            <pc:docMk/>
            <pc:sldMk cId="1653271386" sldId="259"/>
            <ac:inkMk id="44" creationId="{5DDAEF6B-93AD-4CF9-A443-01E99756DF55}"/>
          </ac:inkMkLst>
        </pc:inkChg>
        <pc:inkChg chg="add del mod">
          <ac:chgData name="Aravinthan J" userId="a2d6007ec8888523" providerId="LiveId" clId="{462930C7-E855-44E0-8CEA-5D2292D05300}" dt="2020-07-07T14:20:37.529" v="128" actId="9405"/>
          <ac:inkMkLst>
            <pc:docMk/>
            <pc:sldMk cId="1653271386" sldId="259"/>
            <ac:inkMk id="45" creationId="{1F296954-698A-47D7-90FF-D2AC06825B0A}"/>
          </ac:inkMkLst>
        </pc:inkChg>
        <pc:inkChg chg="add del mod">
          <ac:chgData name="Aravinthan J" userId="a2d6007ec8888523" providerId="LiveId" clId="{462930C7-E855-44E0-8CEA-5D2292D05300}" dt="2020-07-07T14:20:37.417" v="127"/>
          <ac:inkMkLst>
            <pc:docMk/>
            <pc:sldMk cId="1653271386" sldId="259"/>
            <ac:inkMk id="46" creationId="{5ABC834E-4141-41E4-9351-A36AC7262D33}"/>
          </ac:inkMkLst>
        </pc:inkChg>
        <pc:inkChg chg="add del mod">
          <ac:chgData name="Aravinthan J" userId="a2d6007ec8888523" providerId="LiveId" clId="{462930C7-E855-44E0-8CEA-5D2292D05300}" dt="2020-07-07T14:20:37.281" v="125" actId="9405"/>
          <ac:inkMkLst>
            <pc:docMk/>
            <pc:sldMk cId="1653271386" sldId="259"/>
            <ac:inkMk id="48" creationId="{B7C911D6-5266-4688-B71D-C69C47790EFB}"/>
          </ac:inkMkLst>
        </pc:inkChg>
        <pc:inkChg chg="add del mod">
          <ac:chgData name="Aravinthan J" userId="a2d6007ec8888523" providerId="LiveId" clId="{462930C7-E855-44E0-8CEA-5D2292D05300}" dt="2020-07-07T14:20:37.141" v="124"/>
          <ac:inkMkLst>
            <pc:docMk/>
            <pc:sldMk cId="1653271386" sldId="259"/>
            <ac:inkMk id="49" creationId="{DBD42AE9-8E84-41F1-B92C-D65FCBDF4F58}"/>
          </ac:inkMkLst>
        </pc:inkChg>
        <pc:inkChg chg="add del mod">
          <ac:chgData name="Aravinthan J" userId="a2d6007ec8888523" providerId="LiveId" clId="{462930C7-E855-44E0-8CEA-5D2292D05300}" dt="2020-07-07T14:20:36.999" v="122" actId="9405"/>
          <ac:inkMkLst>
            <pc:docMk/>
            <pc:sldMk cId="1653271386" sldId="259"/>
            <ac:inkMk id="51" creationId="{B1C64EEC-CAC9-4D2E-8DB9-64FDF3B1DF1E}"/>
          </ac:inkMkLst>
        </pc:inkChg>
        <pc:inkChg chg="add del mod">
          <ac:chgData name="Aravinthan J" userId="a2d6007ec8888523" providerId="LiveId" clId="{462930C7-E855-44E0-8CEA-5D2292D05300}" dt="2020-07-07T14:20:36.831" v="121" actId="9405"/>
          <ac:inkMkLst>
            <pc:docMk/>
            <pc:sldMk cId="1653271386" sldId="259"/>
            <ac:inkMk id="52" creationId="{BD1E90C1-FD48-4796-BBD5-D0ADAA354DAC}"/>
          </ac:inkMkLst>
        </pc:inkChg>
        <pc:inkChg chg="add del mod">
          <ac:chgData name="Aravinthan J" userId="a2d6007ec8888523" providerId="LiveId" clId="{462930C7-E855-44E0-8CEA-5D2292D05300}" dt="2020-07-07T14:20:36.637" v="120" actId="9405"/>
          <ac:inkMkLst>
            <pc:docMk/>
            <pc:sldMk cId="1653271386" sldId="259"/>
            <ac:inkMk id="53" creationId="{0EAC37EE-B7BC-4C4B-947F-4CC3520CF141}"/>
          </ac:inkMkLst>
        </pc:inkChg>
        <pc:inkChg chg="add del mod">
          <ac:chgData name="Aravinthan J" userId="a2d6007ec8888523" providerId="LiveId" clId="{462930C7-E855-44E0-8CEA-5D2292D05300}" dt="2020-07-07T14:20:36.427" v="119" actId="9405"/>
          <ac:inkMkLst>
            <pc:docMk/>
            <pc:sldMk cId="1653271386" sldId="259"/>
            <ac:inkMk id="54" creationId="{658169A4-A84B-4626-9D18-5ECF5D58C0FC}"/>
          </ac:inkMkLst>
        </pc:inkChg>
        <pc:inkChg chg="add del mod">
          <ac:chgData name="Aravinthan J" userId="a2d6007ec8888523" providerId="LiveId" clId="{462930C7-E855-44E0-8CEA-5D2292D05300}" dt="2020-07-07T14:20:36.200" v="118"/>
          <ac:inkMkLst>
            <pc:docMk/>
            <pc:sldMk cId="1653271386" sldId="259"/>
            <ac:inkMk id="55" creationId="{34146194-60E5-4F03-A76A-831AE2867D99}"/>
          </ac:inkMkLst>
        </pc:inkChg>
        <pc:inkChg chg="add del mod">
          <ac:chgData name="Aravinthan J" userId="a2d6007ec8888523" providerId="LiveId" clId="{462930C7-E855-44E0-8CEA-5D2292D05300}" dt="2020-07-07T14:21:34.262" v="185" actId="9405"/>
          <ac:inkMkLst>
            <pc:docMk/>
            <pc:sldMk cId="1653271386" sldId="259"/>
            <ac:inkMk id="58" creationId="{EDE359B8-3F26-4A5A-905B-56C80762276B}"/>
          </ac:inkMkLst>
        </pc:inkChg>
        <pc:inkChg chg="add del mod">
          <ac:chgData name="Aravinthan J" userId="a2d6007ec8888523" providerId="LiveId" clId="{462930C7-E855-44E0-8CEA-5D2292D05300}" dt="2020-07-07T14:21:34.108" v="184" actId="9405"/>
          <ac:inkMkLst>
            <pc:docMk/>
            <pc:sldMk cId="1653271386" sldId="259"/>
            <ac:inkMk id="59" creationId="{F3D38C11-00E0-4665-B648-273E303BC70C}"/>
          </ac:inkMkLst>
        </pc:inkChg>
        <pc:inkChg chg="add del mod">
          <ac:chgData name="Aravinthan J" userId="a2d6007ec8888523" providerId="LiveId" clId="{462930C7-E855-44E0-8CEA-5D2292D05300}" dt="2020-07-07T14:21:33.951" v="183" actId="9405"/>
          <ac:inkMkLst>
            <pc:docMk/>
            <pc:sldMk cId="1653271386" sldId="259"/>
            <ac:inkMk id="60" creationId="{4F8133B6-98F9-4260-9B9C-8B8C66273CBF}"/>
          </ac:inkMkLst>
        </pc:inkChg>
        <pc:inkChg chg="add del mod">
          <ac:chgData name="Aravinthan J" userId="a2d6007ec8888523" providerId="LiveId" clId="{462930C7-E855-44E0-8CEA-5D2292D05300}" dt="2020-07-07T14:21:33.796" v="182" actId="9405"/>
          <ac:inkMkLst>
            <pc:docMk/>
            <pc:sldMk cId="1653271386" sldId="259"/>
            <ac:inkMk id="61" creationId="{34B8E7D8-FAEF-4FD2-AA69-F43D6F0DF72D}"/>
          </ac:inkMkLst>
        </pc:inkChg>
        <pc:inkChg chg="add del mod">
          <ac:chgData name="Aravinthan J" userId="a2d6007ec8888523" providerId="LiveId" clId="{462930C7-E855-44E0-8CEA-5D2292D05300}" dt="2020-07-07T14:21:33.639" v="181"/>
          <ac:inkMkLst>
            <pc:docMk/>
            <pc:sldMk cId="1653271386" sldId="259"/>
            <ac:inkMk id="62" creationId="{9959FB2B-1450-4ADA-A0F8-4EBD04D34CD4}"/>
          </ac:inkMkLst>
        </pc:inkChg>
        <pc:inkChg chg="add del mod">
          <ac:chgData name="Aravinthan J" userId="a2d6007ec8888523" providerId="LiveId" clId="{462930C7-E855-44E0-8CEA-5D2292D05300}" dt="2020-07-07T14:21:33.491" v="179" actId="9405"/>
          <ac:inkMkLst>
            <pc:docMk/>
            <pc:sldMk cId="1653271386" sldId="259"/>
            <ac:inkMk id="64" creationId="{806735F8-0298-415A-9AE1-CDEC6BD0B9EA}"/>
          </ac:inkMkLst>
        </pc:inkChg>
        <pc:inkChg chg="add del mod">
          <ac:chgData name="Aravinthan J" userId="a2d6007ec8888523" providerId="LiveId" clId="{462930C7-E855-44E0-8CEA-5D2292D05300}" dt="2020-07-07T14:21:33.342" v="178"/>
          <ac:inkMkLst>
            <pc:docMk/>
            <pc:sldMk cId="1653271386" sldId="259"/>
            <ac:inkMk id="65" creationId="{6CA7B5F5-79E2-4144-8203-2002CB3B881C}"/>
          </ac:inkMkLst>
        </pc:inkChg>
        <pc:inkChg chg="add del mod">
          <ac:chgData name="Aravinthan J" userId="a2d6007ec8888523" providerId="LiveId" clId="{462930C7-E855-44E0-8CEA-5D2292D05300}" dt="2020-07-07T14:21:33.215" v="176" actId="9405"/>
          <ac:inkMkLst>
            <pc:docMk/>
            <pc:sldMk cId="1653271386" sldId="259"/>
            <ac:inkMk id="67" creationId="{5632DE5A-D647-48CB-A676-06BAE8419F3E}"/>
          </ac:inkMkLst>
        </pc:inkChg>
        <pc:inkChg chg="add del mod">
          <ac:chgData name="Aravinthan J" userId="a2d6007ec8888523" providerId="LiveId" clId="{462930C7-E855-44E0-8CEA-5D2292D05300}" dt="2020-07-07T14:21:33.075" v="175" actId="9405"/>
          <ac:inkMkLst>
            <pc:docMk/>
            <pc:sldMk cId="1653271386" sldId="259"/>
            <ac:inkMk id="68" creationId="{3D76C0B5-9A29-4FBE-971E-25D83560ADAA}"/>
          </ac:inkMkLst>
        </pc:inkChg>
        <pc:inkChg chg="add del mod">
          <ac:chgData name="Aravinthan J" userId="a2d6007ec8888523" providerId="LiveId" clId="{462930C7-E855-44E0-8CEA-5D2292D05300}" dt="2020-07-07T14:21:32.943" v="174" actId="9405"/>
          <ac:inkMkLst>
            <pc:docMk/>
            <pc:sldMk cId="1653271386" sldId="259"/>
            <ac:inkMk id="69" creationId="{AEAEE96E-3FD0-43E7-A745-4DAF1F5368F7}"/>
          </ac:inkMkLst>
        </pc:inkChg>
        <pc:inkChg chg="add del mod">
          <ac:chgData name="Aravinthan J" userId="a2d6007ec8888523" providerId="LiveId" clId="{462930C7-E855-44E0-8CEA-5D2292D05300}" dt="2020-07-07T14:21:32.802" v="173" actId="9405"/>
          <ac:inkMkLst>
            <pc:docMk/>
            <pc:sldMk cId="1653271386" sldId="259"/>
            <ac:inkMk id="70" creationId="{75DD35AE-8F56-4B58-9B67-0383786C90AD}"/>
          </ac:inkMkLst>
        </pc:inkChg>
        <pc:inkChg chg="add del mod">
          <ac:chgData name="Aravinthan J" userId="a2d6007ec8888523" providerId="LiveId" clId="{462930C7-E855-44E0-8CEA-5D2292D05300}" dt="2020-07-07T14:21:32.666" v="172" actId="9405"/>
          <ac:inkMkLst>
            <pc:docMk/>
            <pc:sldMk cId="1653271386" sldId="259"/>
            <ac:inkMk id="71" creationId="{A24D5FD6-E982-46C9-A2FE-55BD5F4A6ED7}"/>
          </ac:inkMkLst>
        </pc:inkChg>
        <pc:inkChg chg="add del mod">
          <ac:chgData name="Aravinthan J" userId="a2d6007ec8888523" providerId="LiveId" clId="{462930C7-E855-44E0-8CEA-5D2292D05300}" dt="2020-07-07T14:21:32.527" v="171"/>
          <ac:inkMkLst>
            <pc:docMk/>
            <pc:sldMk cId="1653271386" sldId="259"/>
            <ac:inkMk id="72" creationId="{3BB14A31-541B-40FF-987F-E9184C5E9D43}"/>
          </ac:inkMkLst>
        </pc:inkChg>
        <pc:inkChg chg="add del mod">
          <ac:chgData name="Aravinthan J" userId="a2d6007ec8888523" providerId="LiveId" clId="{462930C7-E855-44E0-8CEA-5D2292D05300}" dt="2020-07-07T14:21:32.396" v="169" actId="9405"/>
          <ac:inkMkLst>
            <pc:docMk/>
            <pc:sldMk cId="1653271386" sldId="259"/>
            <ac:inkMk id="75" creationId="{9E4889C3-B484-4F3E-B140-D4412ABB42D6}"/>
          </ac:inkMkLst>
        </pc:inkChg>
        <pc:inkChg chg="add del mod">
          <ac:chgData name="Aravinthan J" userId="a2d6007ec8888523" providerId="LiveId" clId="{462930C7-E855-44E0-8CEA-5D2292D05300}" dt="2020-07-07T14:21:32.235" v="168" actId="9405"/>
          <ac:inkMkLst>
            <pc:docMk/>
            <pc:sldMk cId="1653271386" sldId="259"/>
            <ac:inkMk id="76" creationId="{149E15E5-2209-45B0-8216-1825F260E1F5}"/>
          </ac:inkMkLst>
        </pc:inkChg>
        <pc:inkChg chg="add del mod">
          <ac:chgData name="Aravinthan J" userId="a2d6007ec8888523" providerId="LiveId" clId="{462930C7-E855-44E0-8CEA-5D2292D05300}" dt="2020-07-07T14:21:32.075" v="167" actId="9405"/>
          <ac:inkMkLst>
            <pc:docMk/>
            <pc:sldMk cId="1653271386" sldId="259"/>
            <ac:inkMk id="77" creationId="{0541E773-8C87-4291-A255-D54B534A5862}"/>
          </ac:inkMkLst>
        </pc:inkChg>
        <pc:inkChg chg="add del mod">
          <ac:chgData name="Aravinthan J" userId="a2d6007ec8888523" providerId="LiveId" clId="{462930C7-E855-44E0-8CEA-5D2292D05300}" dt="2020-07-07T14:21:31.865" v="166" actId="9405"/>
          <ac:inkMkLst>
            <pc:docMk/>
            <pc:sldMk cId="1653271386" sldId="259"/>
            <ac:inkMk id="78" creationId="{769C54D3-FF07-42FE-8C85-1B349987C3E2}"/>
          </ac:inkMkLst>
        </pc:inkChg>
        <pc:inkChg chg="add del mod">
          <ac:chgData name="Aravinthan J" userId="a2d6007ec8888523" providerId="LiveId" clId="{462930C7-E855-44E0-8CEA-5D2292D05300}" dt="2020-07-07T14:21:31.579" v="165"/>
          <ac:inkMkLst>
            <pc:docMk/>
            <pc:sldMk cId="1653271386" sldId="259"/>
            <ac:inkMk id="79" creationId="{8CAEE8BB-0C38-4203-9E2E-83F543479F3B}"/>
          </ac:inkMkLst>
        </pc:inkChg>
      </pc:sldChg>
      <pc:sldChg chg="addSp delSp modSp add mod">
        <pc:chgData name="Aravinthan J" userId="a2d6007ec8888523" providerId="LiveId" clId="{462930C7-E855-44E0-8CEA-5D2292D05300}" dt="2020-07-07T13:56:56.408" v="65" actId="692"/>
        <pc:sldMkLst>
          <pc:docMk/>
          <pc:sldMk cId="1668890791" sldId="260"/>
        </pc:sldMkLst>
        <pc:spChg chg="mod">
          <ac:chgData name="Aravinthan J" userId="a2d6007ec8888523" providerId="LiveId" clId="{462930C7-E855-44E0-8CEA-5D2292D05300}" dt="2020-07-07T13:56:42.426" v="63" actId="20577"/>
          <ac:spMkLst>
            <pc:docMk/>
            <pc:sldMk cId="1668890791" sldId="260"/>
            <ac:spMk id="2" creationId="{9A9B4F2C-FDE3-45D8-9676-8822A655E0AD}"/>
          </ac:spMkLst>
        </pc:spChg>
        <pc:picChg chg="del">
          <ac:chgData name="Aravinthan J" userId="a2d6007ec8888523" providerId="LiveId" clId="{462930C7-E855-44E0-8CEA-5D2292D05300}" dt="2020-07-07T13:56:29.771" v="43" actId="478"/>
          <ac:picMkLst>
            <pc:docMk/>
            <pc:sldMk cId="1668890791" sldId="260"/>
            <ac:picMk id="3" creationId="{28E60CD7-1826-4F95-AB95-1C1EAB53BC06}"/>
          </ac:picMkLst>
        </pc:picChg>
        <pc:picChg chg="add mod">
          <ac:chgData name="Aravinthan J" userId="a2d6007ec8888523" providerId="LiveId" clId="{462930C7-E855-44E0-8CEA-5D2292D05300}" dt="2020-07-07T13:56:56.408" v="65" actId="692"/>
          <ac:picMkLst>
            <pc:docMk/>
            <pc:sldMk cId="1668890791" sldId="260"/>
            <ac:picMk id="4" creationId="{C0E20C55-A6A1-4D8A-8F41-B8897F92344C}"/>
          </ac:picMkLst>
        </pc:picChg>
      </pc:sldChg>
      <pc:sldChg chg="add">
        <pc:chgData name="Aravinthan J" userId="a2d6007ec8888523" providerId="LiveId" clId="{462930C7-E855-44E0-8CEA-5D2292D05300}" dt="2020-07-07T13:57:01.132" v="66"/>
        <pc:sldMkLst>
          <pc:docMk/>
          <pc:sldMk cId="2440309536" sldId="261"/>
        </pc:sldMkLst>
      </pc:sldChg>
      <pc:sldChg chg="addSp delSp modSp add mod">
        <pc:chgData name="Aravinthan J" userId="a2d6007ec8888523" providerId="LiveId" clId="{462930C7-E855-44E0-8CEA-5D2292D05300}" dt="2020-07-07T14:57:44.753" v="189"/>
        <pc:sldMkLst>
          <pc:docMk/>
          <pc:sldMk cId="1490097945" sldId="262"/>
        </pc:sldMkLst>
        <pc:picChg chg="add mod">
          <ac:chgData name="Aravinthan J" userId="a2d6007ec8888523" providerId="LiveId" clId="{462930C7-E855-44E0-8CEA-5D2292D05300}" dt="2020-07-07T14:57:44.753" v="189"/>
          <ac:picMkLst>
            <pc:docMk/>
            <pc:sldMk cId="1490097945" sldId="262"/>
            <ac:picMk id="4" creationId="{A970EB7A-A22C-4242-8430-55C33CA23885}"/>
          </ac:picMkLst>
        </pc:picChg>
        <pc:picChg chg="del">
          <ac:chgData name="Aravinthan J" userId="a2d6007ec8888523" providerId="LiveId" clId="{462930C7-E855-44E0-8CEA-5D2292D05300}" dt="2020-07-07T14:57:44.318" v="188" actId="478"/>
          <ac:picMkLst>
            <pc:docMk/>
            <pc:sldMk cId="1490097945" sldId="262"/>
            <ac:picMk id="6" creationId="{6CD62CFC-2EFF-446F-8D48-2665E61ACD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73D6-2D79-41BD-85D4-CCE1F6BD1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577CB-33E1-498A-B694-897794F42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8FDE-1D19-4F71-A5FD-28848DB0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A8A7-FB14-43F9-BC6E-78132BA3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DF2C-208F-496F-9721-F44A5797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5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CA42-45AE-4E79-9D9D-FB04EC82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50B2-50B7-4579-AE1E-8310D9605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6C390-6022-4172-A3AE-9C7195F2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2493-09AB-497B-AFE4-F62EB3B8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C7D5-E4ED-464D-B1D7-1D7A0E41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2DD40-402B-41AD-B925-8592C9B13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C8948-B91D-41F0-8EBE-39D5F4580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4251-A3F4-4571-A231-22A5D1AE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5D1B-425E-4F39-8993-D4955003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19BF-2092-4540-AF1B-41ADB00D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1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0BDF-6933-4F57-98DA-7E74FBF4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4A5B-F7AC-458B-9105-98041F9B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ABA4-09A1-45B3-87A3-04C553BB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F428-7017-4E8D-8673-648409F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EC08-D52E-4C19-8A00-5BE51068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C650-7A47-46F1-964A-3E3731D7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0797-2A6F-47BC-84F8-EF87B99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CDD0-69F4-4F0C-A0E6-36A9C480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FE1B-239C-4F50-90F1-F522172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0FAA-70C5-4548-AFC5-F668EA24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0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7B44-3686-486A-A309-C7311E77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698C-DD78-4C81-8C85-B2126278C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9ABF3-AB2B-4DDE-99E8-C53A74A0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5109-1A2F-4533-AB88-A8C2EF73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7CD9-8F1C-44D9-A6F9-4558AA7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4602B-6219-4462-8AD0-A6C00921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7869-B33A-4045-A6CB-6B56F0CB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751C-D0D5-438E-B231-2637DCCC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B2A8D-04C3-4FFE-B37E-DAD01610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AE738-68E6-410C-AC5F-B66FB16A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05C5E-DA54-4CBE-B752-BCB1FE75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8CDDD-2B36-4977-9071-D2EDD184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BA084-CCCE-4E47-BD24-58D02ED5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A4ABA-8D77-425A-9867-68A7B39A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E7C-BA15-47A9-8527-D923BD6A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4D018-3E69-4E17-A877-79229BEA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7F502-B17C-4904-BE8D-D5F296B7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50BEB-CFF4-414A-8624-AC4FB36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DB82D-809B-4984-997F-802FBB1C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F72AD-7665-449A-9C88-F94FBA67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98A55-D7A4-4C5D-9892-A717EA27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1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EEDE-C7AF-417A-B7F4-CD7B68DB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4FC2-DF22-49BF-8ED7-A7BAB3B8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B252A-E6C7-4BC8-B148-DC45BC7DF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CC226-556D-46AD-BE32-7557BD56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B909-F12B-4102-BD3B-0EEEBAA3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CD31D-F64E-440D-B331-DA791BD6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B94F-4654-435C-82F4-DCE97FE5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19EE8-0533-4E6D-9B11-B42718753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30154-D59C-482C-934A-81B3EABA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4221-1205-4BD5-AC2B-12C0C934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A14C-D26A-47E9-A70D-125DEE98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E75AD-62A1-4FCA-95A3-B5252918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2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4B2C0-7CF4-4E1D-A3F0-F3F6E9F7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2EB8-2C44-4E9A-AD0C-21AD3AF5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FF06-4CE6-4C6A-AC3E-58EAC218C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357F-818F-4981-BE26-632E63059FA2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1860-0E46-4112-976E-B150B0A7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DF4A-2F1C-4183-A156-4BCD029B7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6502A-92F3-4DA3-99BA-40206AD0C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0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B72-0B82-40D6-ACEA-B0D80C9F0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9A7CB-A6A7-4402-9627-E2DF9A9F5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4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F2C-FDE3-45D8-9676-8822A655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B0FD8B-9101-4078-B125-E630B5D4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45755" cy="4351338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90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F2C-FDE3-45D8-9676-8822A655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62CFC-2EFF-446F-8D48-2665E61A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56" y="1825625"/>
            <a:ext cx="57626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8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F2C-FDE3-45D8-9676-8822A655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0EB7A-A22C-4242-8430-55C33CA2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0435"/>
            <a:ext cx="5648325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009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F2C-FDE3-45D8-9676-8822A655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SVM-Regularization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20C55-A6A1-4D8A-8F41-B8897F92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1" y="1920681"/>
            <a:ext cx="6706761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89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F2C-FDE3-45D8-9676-8822A655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SVM-Regularization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20C55-A6A1-4D8A-8F41-B8897F92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1" y="1920681"/>
            <a:ext cx="6706761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30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SVM</vt:lpstr>
      <vt:lpstr>SVM</vt:lpstr>
      <vt:lpstr>SVM</vt:lpstr>
      <vt:lpstr>SVM</vt:lpstr>
      <vt:lpstr>SVM-Regularization</vt:lpstr>
      <vt:lpstr>SVM-Regularization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Aravinthan J</dc:creator>
  <cp:lastModifiedBy>Aravinthan J</cp:lastModifiedBy>
  <cp:revision>2</cp:revision>
  <dcterms:created xsi:type="dcterms:W3CDTF">2020-07-07T13:48:16Z</dcterms:created>
  <dcterms:modified xsi:type="dcterms:W3CDTF">2020-07-07T14:57:50Z</dcterms:modified>
</cp:coreProperties>
</file>