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1" r:id="rId5"/>
    <p:sldId id="263" r:id="rId6"/>
    <p:sldId id="267" r:id="rId7"/>
    <p:sldId id="265" r:id="rId8"/>
    <p:sldId id="271" r:id="rId9"/>
    <p:sldId id="272" r:id="rId10"/>
    <p:sldId id="276" r:id="rId11"/>
    <p:sldId id="277" r:id="rId12"/>
    <p:sldId id="273" r:id="rId13"/>
    <p:sldId id="278" r:id="rId14"/>
    <p:sldId id="275" r:id="rId15"/>
    <p:sldId id="283" r:id="rId16"/>
    <p:sldId id="284" r:id="rId17"/>
    <p:sldId id="286" r:id="rId18"/>
    <p:sldId id="285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vinthan J" userId="a2d6007ec8888523" providerId="LiveId" clId="{BAE9DBE5-A0EF-4DA2-A814-72C0F15ED6D6}"/>
    <pc:docChg chg="modSld">
      <pc:chgData name="Aravinthan J" userId="a2d6007ec8888523" providerId="LiveId" clId="{BAE9DBE5-A0EF-4DA2-A814-72C0F15ED6D6}" dt="2020-07-13T14:24:51.153" v="0" actId="1076"/>
      <pc:docMkLst>
        <pc:docMk/>
      </pc:docMkLst>
      <pc:sldChg chg="modSp mod">
        <pc:chgData name="Aravinthan J" userId="a2d6007ec8888523" providerId="LiveId" clId="{BAE9DBE5-A0EF-4DA2-A814-72C0F15ED6D6}" dt="2020-07-13T14:24:51.153" v="0" actId="1076"/>
        <pc:sldMkLst>
          <pc:docMk/>
          <pc:sldMk cId="203156536" sldId="276"/>
        </pc:sldMkLst>
        <pc:picChg chg="mod">
          <ac:chgData name="Aravinthan J" userId="a2d6007ec8888523" providerId="LiveId" clId="{BAE9DBE5-A0EF-4DA2-A814-72C0F15ED6D6}" dt="2020-07-13T14:24:51.153" v="0" actId="1076"/>
          <ac:picMkLst>
            <pc:docMk/>
            <pc:sldMk cId="203156536" sldId="276"/>
            <ac:picMk id="4" creationId="{7A5F46EF-2F7B-41DD-846E-1B4FE27BCD1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573A9-2384-45CC-AD71-20C077CF4732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DE806-8069-483E-BCA6-9E6F42139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338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DE806-8069-483E-BCA6-9E6F4213915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670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36B4-FB8C-42DD-9A95-192EA6CB1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8C7C5-E88F-44C3-8977-BB0000A07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124BF-3FC7-4588-8254-9B102C58D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F6D5-A2BC-411A-AF33-783A0B69A079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9CC15-26C7-4A85-A96D-BABE0B786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C1D73-8C4E-4567-ACD3-8DC3F4B5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0B85-A570-4970-877E-0F4C23F02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58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C4C87-3475-4C9C-B0CB-5A185050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6AD99-9C7F-4116-A780-A55678CA4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C6F79-9616-455B-830E-FD9143C2E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F6D5-A2BC-411A-AF33-783A0B69A079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20E19-DE73-4404-8894-11EBF9C1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E1360-6EAC-461B-80B4-FA597EB9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0B85-A570-4970-877E-0F4C23F02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55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D9ED1F-9BD2-4F9A-A208-BBF4DB901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F1839-63B5-4952-9810-E676174D5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7CAAF-6FFC-4023-9E20-F5FD9FC4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F6D5-A2BC-411A-AF33-783A0B69A079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42F90-21CD-442E-89EC-72888349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CE800-E2CF-4497-BAA0-E5A143BA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0B85-A570-4970-877E-0F4C23F02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39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5100-1314-49C4-8A1E-4E0ADE8F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07207-3A0B-47EA-85C7-B70C352AE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62DDD-8933-4974-959D-FE1FE4A8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F6D5-A2BC-411A-AF33-783A0B69A079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60F37-6B7B-4DAB-830E-1B04BB50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8C097-21C9-41DE-A3C0-CFB10F7E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0B85-A570-4970-877E-0F4C23F02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3A9D-B469-480F-8C6E-1FFC233A2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C0DBB-EFC5-425F-BBD2-1C308752A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0D1AB-91AC-42DD-B15F-604417EBD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F6D5-A2BC-411A-AF33-783A0B69A079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0C9FD-ABD6-4601-AB88-1618991C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60066-B8C7-4AF8-A8F9-FDAE813A1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0B85-A570-4970-877E-0F4C23F02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68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9BA5-5C9E-4385-8498-229FEDE7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258D2-3B16-4C6D-86A2-F6B0AA056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E4DA4-F706-4233-9C33-3A0563800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765A4-83DB-4580-8845-508886D5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F6D5-A2BC-411A-AF33-783A0B69A079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93D90-6A5A-4F8C-9649-50CC6E31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D9F2C-7D90-4E76-9B30-CFA41EC2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0B85-A570-4970-877E-0F4C23F02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60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BBBE-95C0-4416-993B-9CDB662BE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E245C-43DF-4C41-9196-6B4A035BA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77376-6A77-4175-A025-FFB3AE5AE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778B4-EB61-427F-AD5F-42F958E6D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07091-F2EC-42C9-BAFE-219020363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0C8F8-CF1D-4132-B3A2-705BDE15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F6D5-A2BC-411A-AF33-783A0B69A079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46B7E3-13E6-41EF-814F-EAFBCF3D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B6E53F-314E-459A-A301-6B013A1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0B85-A570-4970-877E-0F4C23F02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44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E114-1D0C-4447-850E-D6EDB096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8297A-9A15-4684-9D6B-2130EA98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F6D5-A2BC-411A-AF33-783A0B69A079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EAE78-DD4E-46FC-A078-6DDA7D4D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2144B-9E77-4680-A77E-98481B84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0B85-A570-4970-877E-0F4C23F02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65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B1FB3-1F0D-4F68-83D2-5D08B698B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F6D5-A2BC-411A-AF33-783A0B69A079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78F7B2-A883-4E2B-AB1F-8CAC8108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79A84-F53A-460E-A59B-8C2EC3E7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0B85-A570-4970-877E-0F4C23F02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90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B63F-88BB-45C2-AA5D-747CB6A90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B45B-CB9E-4FED-A584-E57D91898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85FDC-6353-4A0F-BA5E-250B4CDBC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B0AEF-21A7-4BDA-AE79-EB4FD314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F6D5-A2BC-411A-AF33-783A0B69A079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DA68D-9A32-45BD-8BF4-55696416B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DAFB5-18B2-48FC-B824-96E5A370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0B85-A570-4970-877E-0F4C23F02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93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B4F60-E3F0-4DB7-AD52-8ED326AD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6C928-3B13-418F-A25B-6842AFBD5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42AB9-C57A-4BD9-B5C5-F44F19EB6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4AE47-7F4C-43CB-B231-CD1B6202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F6D5-A2BC-411A-AF33-783A0B69A079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61218-A95C-4F69-82E8-410EFE9B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7C99F-263D-45EA-B40B-22803046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0B85-A570-4970-877E-0F4C23F02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55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38495-3882-45A9-AA36-358158A7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61978-02CD-4F9A-853D-F6F679662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F4244-1ACB-459B-AA13-8D55D6782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CF6D5-A2BC-411A-AF33-783A0B69A079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52DBD-2EB9-43B9-892E-52BA64C53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0DF15-CF84-40EF-AA37-811EE6329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70B85-A570-4970-877E-0F4C23F02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98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abs/pii/016974399380052J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23D3E-ED13-4127-AD0A-0FAFFA4979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71981-8D60-4DEB-9B49-54EAAABD8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583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070-6847-4B99-A4C1-A472C9C05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Neuron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5F46EF-2F7B-41DD-846E-1B4FE27BC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421" y="1814474"/>
            <a:ext cx="10362084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15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18FE-9683-403C-90F2-0270DE2E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Neuron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46AF97-8336-4D3D-906E-A23BF6BAE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7705"/>
            <a:ext cx="9682268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0085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D482-104A-4F24-A349-E80A8081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NEURON NEURON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24105C-353D-4B16-BE7D-B4A4E7E7A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8960"/>
            <a:ext cx="9362440" cy="35834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071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D482-104A-4F24-A349-E80A8081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067DD-BDDE-4923-8428-12DA1E3947D1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Play Ground : </a:t>
            </a:r>
            <a:r>
              <a:rPr lang="en-US" dirty="0" err="1"/>
              <a:t>TensorFLow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>
                <a:hlinkClick r:id="rId3"/>
              </a:rPr>
              <a:t>https://playground.tensorflow.org/</a:t>
            </a: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07098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D482-104A-4F24-A349-E80A8081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FC5991-CD6D-46A9-ACDF-087825580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8480"/>
            <a:ext cx="10515600" cy="4236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6957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D482-104A-4F24-A349-E80A8081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NEURON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2FEA2F-87B5-4EB2-A6F9-0EFE0EAB5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825625"/>
            <a:ext cx="9565640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5025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D482-104A-4F24-A349-E80A8081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067DD-BDDE-4923-8428-12DA1E3947D1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/>
              <a:t>Regference</a:t>
            </a:r>
            <a:r>
              <a:rPr lang="en-IN" dirty="0"/>
              <a:t> : </a:t>
            </a:r>
            <a:r>
              <a:rPr lang="en-IN" dirty="0">
                <a:hlinkClick r:id="rId2"/>
              </a:rPr>
              <a:t>https://www.sciencedirect.com/science/article/abs/pii/016974399380052J</a:t>
            </a: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33670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D482-104A-4F24-A349-E80A8081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NEURON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067DD-BDDE-4923-8428-12DA1E3947D1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3621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D482-104A-4F24-A349-E80A8081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067DD-BDDE-4923-8428-12DA1E3947D1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4447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19495-DCBE-4C6C-8F2A-5777DAF3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E1B02-E335-4D77-89BE-450F558CF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92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D482-104A-4F24-A349-E80A8081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VS DEEPLEARNING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067DD-BDDE-4923-8428-12DA1E3947D1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Machine learning </a:t>
            </a:r>
          </a:p>
          <a:p>
            <a:pPr marL="0" indent="0">
              <a:buNone/>
            </a:pPr>
            <a:r>
              <a:rPr lang="en-US" dirty="0"/>
              <a:t>It is a subset of artificial intelligence associated with </a:t>
            </a:r>
            <a:r>
              <a:rPr lang="en-US" b="1" dirty="0"/>
              <a:t>creating algorithms </a:t>
            </a:r>
            <a:r>
              <a:rPr lang="en-US" dirty="0"/>
              <a:t>that can change themselves without human intervention to get the desired result –by feeding themselves through structured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Deep learning </a:t>
            </a:r>
          </a:p>
          <a:p>
            <a:pPr marL="0" indent="0">
              <a:buNone/>
            </a:pPr>
            <a:r>
              <a:rPr lang="en-US" dirty="0"/>
              <a:t>Itis a subset of machine learning where algorithms are created and function similarly to machine learning, but there are </a:t>
            </a:r>
            <a:r>
              <a:rPr lang="en-US" b="1" dirty="0"/>
              <a:t>many levels of these algorithms, each providing a different interpretation of the data it conveys</a:t>
            </a:r>
            <a:r>
              <a:rPr lang="en-US" dirty="0"/>
              <a:t>. This network of algorithms is called artificial neural networks. In simple words, it resembles the neural connections that exist in the human brain.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81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D482-104A-4F24-A349-E80A8081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VS DEEPLEARNING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067DD-BDDE-4923-8428-12DA1E3947D1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Both of these subsets of AI are somehow connected to data, which makes it possible to represent a certain form of “intelligence.” However, you should be aware that deep learning requires much more data than a traditional machine learning algorithm.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716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D482-104A-4F24-A349-E80A8081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VS ML VS DL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067DD-BDDE-4923-8428-12DA1E3947D1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725CF-8734-4D8E-B240-25C465AA7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113280"/>
            <a:ext cx="5029200" cy="391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1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D482-104A-4F24-A349-E80A8081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VS ML VS DL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067DD-BDDE-4923-8428-12DA1E3947D1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Machine learning Process:</a:t>
            </a:r>
          </a:p>
          <a:p>
            <a:pPr marL="0" indent="0">
              <a:buNone/>
            </a:pPr>
            <a:r>
              <a:rPr lang="en-US" dirty="0"/>
              <a:t> (1) select the model to train</a:t>
            </a:r>
          </a:p>
          <a:p>
            <a:pPr marL="0" indent="0">
              <a:buNone/>
            </a:pPr>
            <a:r>
              <a:rPr lang="en-US" dirty="0"/>
              <a:t> (2) manually perform feature extraction.</a:t>
            </a:r>
          </a:p>
          <a:p>
            <a:pPr marL="0" indent="0">
              <a:buNone/>
            </a:pPr>
            <a:r>
              <a:rPr lang="en-US" dirty="0"/>
              <a:t>Deep Learning Process: </a:t>
            </a:r>
          </a:p>
          <a:p>
            <a:pPr marL="514350" indent="-514350">
              <a:buAutoNum type="arabicParenBoth"/>
            </a:pPr>
            <a:r>
              <a:rPr lang="en-US" dirty="0"/>
              <a:t>Select the architecture of the network</a:t>
            </a:r>
          </a:p>
          <a:p>
            <a:pPr marL="514350" indent="-514350">
              <a:buAutoNum type="arabicParenBoth"/>
            </a:pPr>
            <a:r>
              <a:rPr lang="en-US" dirty="0"/>
              <a:t>features are automatically extracted by feeding in the training data (such as images) along with the target class (label)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303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D482-104A-4F24-A349-E80A8081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067DD-BDDE-4923-8428-12DA1E3947D1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B15568-D792-470C-9679-8A05B2C43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19" y="2113280"/>
            <a:ext cx="9262745" cy="392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40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D482-104A-4F24-A349-E80A8081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ML VS DL - ANN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76A85D-F884-49A2-818B-93F623E1E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921" y="1834356"/>
            <a:ext cx="9268142" cy="4333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847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D482-104A-4F24-A349-E80A8081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B94E1D-485B-48D0-8753-7AAA38B25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40" y="1930400"/>
            <a:ext cx="10515600" cy="41655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7052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D482-104A-4F24-A349-E80A8081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NEURON – DOUBLE NEURON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582AA9-B56C-4B63-B34E-AEE7D289C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403" y="1768634"/>
            <a:ext cx="5034598" cy="4038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273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277</Words>
  <Application>Microsoft Office PowerPoint</Application>
  <PresentationFormat>Widescreen</PresentationFormat>
  <Paragraphs>35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DEEP LEARNING</vt:lpstr>
      <vt:lpstr>ML VS DEEPLEARNING</vt:lpstr>
      <vt:lpstr>ML VS DEEPLEARNING</vt:lpstr>
      <vt:lpstr>AI VS ML VS DL</vt:lpstr>
      <vt:lpstr>AI VS ML VS DL</vt:lpstr>
      <vt:lpstr>ANN</vt:lpstr>
      <vt:lpstr>  ML VS DL - ANN</vt:lpstr>
      <vt:lpstr>ANN</vt:lpstr>
      <vt:lpstr>SINGLE NEURON – DOUBLE NEURON</vt:lpstr>
      <vt:lpstr>Single Neuron</vt:lpstr>
      <vt:lpstr>Single Neuron </vt:lpstr>
      <vt:lpstr>MULTI NEURON NEURON</vt:lpstr>
      <vt:lpstr>ANN</vt:lpstr>
      <vt:lpstr>ANN</vt:lpstr>
      <vt:lpstr>TWO NEURON</vt:lpstr>
      <vt:lpstr>ANN</vt:lpstr>
      <vt:lpstr>TWO NEURON</vt:lpstr>
      <vt:lpstr>ANN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Aravinthan J</dc:creator>
  <cp:lastModifiedBy>Aravinthan J</cp:lastModifiedBy>
  <cp:revision>15</cp:revision>
  <dcterms:created xsi:type="dcterms:W3CDTF">2020-05-14T05:46:53Z</dcterms:created>
  <dcterms:modified xsi:type="dcterms:W3CDTF">2020-07-13T15:13:38Z</dcterms:modified>
</cp:coreProperties>
</file>