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4" r:id="rId5"/>
    <p:sldId id="265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B45AB9A1-F5A3-417D-9ADE-3DA40A2BA81D}"/>
    <pc:docChg chg="undo custSel addSld delSld modSld">
      <pc:chgData name="Aravinthan J" userId="a2d6007ec8888523" providerId="LiveId" clId="{B45AB9A1-F5A3-417D-9ADE-3DA40A2BA81D}" dt="2020-06-08T06:24:01.191" v="516"/>
      <pc:docMkLst>
        <pc:docMk/>
      </pc:docMkLst>
      <pc:sldChg chg="modSp new del mod">
        <pc:chgData name="Aravinthan J" userId="a2d6007ec8888523" providerId="LiveId" clId="{B45AB9A1-F5A3-417D-9ADE-3DA40A2BA81D}" dt="2020-06-06T06:26:36.807" v="20" actId="47"/>
        <pc:sldMkLst>
          <pc:docMk/>
          <pc:sldMk cId="2684587361" sldId="256"/>
        </pc:sldMkLst>
        <pc:spChg chg="mod">
          <ac:chgData name="Aravinthan J" userId="a2d6007ec8888523" providerId="LiveId" clId="{B45AB9A1-F5A3-417D-9ADE-3DA40A2BA81D}" dt="2020-06-06T06:23:09.788" v="18" actId="207"/>
          <ac:spMkLst>
            <pc:docMk/>
            <pc:sldMk cId="2684587361" sldId="256"/>
            <ac:spMk id="2" creationId="{FFA02BA9-95FE-408A-B616-CB58F2D3A409}"/>
          </ac:spMkLst>
        </pc:spChg>
      </pc:sldChg>
      <pc:sldChg chg="addSp delSp modSp add mod">
        <pc:chgData name="Aravinthan J" userId="a2d6007ec8888523" providerId="LiveId" clId="{B45AB9A1-F5A3-417D-9ADE-3DA40A2BA81D}" dt="2020-06-06T06:30:41.460" v="65" actId="692"/>
        <pc:sldMkLst>
          <pc:docMk/>
          <pc:sldMk cId="63464902" sldId="257"/>
        </pc:sldMkLst>
        <pc:spChg chg="del mod">
          <ac:chgData name="Aravinthan J" userId="a2d6007ec8888523" providerId="LiveId" clId="{B45AB9A1-F5A3-417D-9ADE-3DA40A2BA81D}" dt="2020-06-06T06:30:10.745" v="61" actId="21"/>
          <ac:spMkLst>
            <pc:docMk/>
            <pc:sldMk cId="63464902" sldId="257"/>
            <ac:spMk id="2" creationId="{FFA02BA9-95FE-408A-B616-CB58F2D3A409}"/>
          </ac:spMkLst>
        </pc:spChg>
        <pc:spChg chg="del">
          <ac:chgData name="Aravinthan J" userId="a2d6007ec8888523" providerId="LiveId" clId="{B45AB9A1-F5A3-417D-9ADE-3DA40A2BA81D}" dt="2020-06-06T06:26:42.734" v="21" actId="21"/>
          <ac:spMkLst>
            <pc:docMk/>
            <pc:sldMk cId="63464902" sldId="257"/>
            <ac:spMk id="3" creationId="{65A110D6-5F9A-4E4A-B657-E2C877FB04C8}"/>
          </ac:spMkLst>
        </pc:spChg>
        <pc:spChg chg="add del mod">
          <ac:chgData name="Aravinthan J" userId="a2d6007ec8888523" providerId="LiveId" clId="{B45AB9A1-F5A3-417D-9ADE-3DA40A2BA81D}" dt="2020-06-06T06:30:20.010" v="62" actId="21"/>
          <ac:spMkLst>
            <pc:docMk/>
            <pc:sldMk cId="63464902" sldId="257"/>
            <ac:spMk id="6" creationId="{F3190868-035A-44C8-8728-EDBAF7DF08BB}"/>
          </ac:spMkLst>
        </pc:spChg>
        <pc:picChg chg="add mod">
          <ac:chgData name="Aravinthan J" userId="a2d6007ec8888523" providerId="LiveId" clId="{B45AB9A1-F5A3-417D-9ADE-3DA40A2BA81D}" dt="2020-06-06T06:30:41.460" v="65" actId="692"/>
          <ac:picMkLst>
            <pc:docMk/>
            <pc:sldMk cId="63464902" sldId="257"/>
            <ac:picMk id="4" creationId="{49B4B4FC-99BB-465E-A7D3-E70E1EA71127}"/>
          </ac:picMkLst>
        </pc:picChg>
      </pc:sldChg>
      <pc:sldChg chg="add del">
        <pc:chgData name="Aravinthan J" userId="a2d6007ec8888523" providerId="LiveId" clId="{B45AB9A1-F5A3-417D-9ADE-3DA40A2BA81D}" dt="2020-06-06T06:27:09.455" v="24"/>
        <pc:sldMkLst>
          <pc:docMk/>
          <pc:sldMk cId="1793332840" sldId="258"/>
        </pc:sldMkLst>
      </pc:sldChg>
      <pc:sldChg chg="addSp delSp modSp new del mod">
        <pc:chgData name="Aravinthan J" userId="a2d6007ec8888523" providerId="LiveId" clId="{B45AB9A1-F5A3-417D-9ADE-3DA40A2BA81D}" dt="2020-06-06T07:11:46.958" v="314" actId="47"/>
        <pc:sldMkLst>
          <pc:docMk/>
          <pc:sldMk cId="2920239848" sldId="258"/>
        </pc:sldMkLst>
        <pc:spChg chg="mod">
          <ac:chgData name="Aravinthan J" userId="a2d6007ec8888523" providerId="LiveId" clId="{B45AB9A1-F5A3-417D-9ADE-3DA40A2BA81D}" dt="2020-06-06T06:37:42.203" v="251" actId="113"/>
          <ac:spMkLst>
            <pc:docMk/>
            <pc:sldMk cId="2920239848" sldId="258"/>
            <ac:spMk id="2" creationId="{A7EDEC88-1C0A-42FA-8AF4-6E4A9684F8F0}"/>
          </ac:spMkLst>
        </pc:spChg>
        <pc:spChg chg="del mod">
          <ac:chgData name="Aravinthan J" userId="a2d6007ec8888523" providerId="LiveId" clId="{B45AB9A1-F5A3-417D-9ADE-3DA40A2BA81D}" dt="2020-06-06T06:29:44.495" v="53"/>
          <ac:spMkLst>
            <pc:docMk/>
            <pc:sldMk cId="2920239848" sldId="258"/>
            <ac:spMk id="3" creationId="{E4D413F1-AC6B-47C1-B4F6-799FCD3E27CA}"/>
          </ac:spMkLst>
        </pc:spChg>
        <pc:spChg chg="add mod">
          <ac:chgData name="Aravinthan J" userId="a2d6007ec8888523" providerId="LiveId" clId="{B45AB9A1-F5A3-417D-9ADE-3DA40A2BA81D}" dt="2020-06-06T06:45:17.223" v="260" actId="207"/>
          <ac:spMkLst>
            <pc:docMk/>
            <pc:sldMk cId="2920239848" sldId="258"/>
            <ac:spMk id="6" creationId="{87C1C415-55C9-4488-AD27-E2A047D71CD5}"/>
          </ac:spMkLst>
        </pc:spChg>
        <pc:picChg chg="add del mod">
          <ac:chgData name="Aravinthan J" userId="a2d6007ec8888523" providerId="LiveId" clId="{B45AB9A1-F5A3-417D-9ADE-3DA40A2BA81D}" dt="2020-06-06T06:30:29.265" v="64" actId="478"/>
          <ac:picMkLst>
            <pc:docMk/>
            <pc:sldMk cId="2920239848" sldId="258"/>
            <ac:picMk id="4" creationId="{E235FBD4-FF35-4CED-B858-BC4FE469799C}"/>
          </ac:picMkLst>
        </pc:picChg>
      </pc:sldChg>
      <pc:sldChg chg="addSp modSp new del">
        <pc:chgData name="Aravinthan J" userId="a2d6007ec8888523" providerId="LiveId" clId="{B45AB9A1-F5A3-417D-9ADE-3DA40A2BA81D}" dt="2020-06-06T07:12:58.891" v="327" actId="47"/>
        <pc:sldMkLst>
          <pc:docMk/>
          <pc:sldMk cId="1252275588" sldId="259"/>
        </pc:sldMkLst>
        <pc:spChg chg="add mod">
          <ac:chgData name="Aravinthan J" userId="a2d6007ec8888523" providerId="LiveId" clId="{B45AB9A1-F5A3-417D-9ADE-3DA40A2BA81D}" dt="2020-06-06T07:12:52.889" v="325"/>
          <ac:spMkLst>
            <pc:docMk/>
            <pc:sldMk cId="1252275588" sldId="259"/>
            <ac:spMk id="4" creationId="{60F3603F-19F6-4BFA-97E5-2BFDBC88A240}"/>
          </ac:spMkLst>
        </pc:spChg>
      </pc:sldChg>
      <pc:sldChg chg="addSp modSp add mod">
        <pc:chgData name="Aravinthan J" userId="a2d6007ec8888523" providerId="LiveId" clId="{B45AB9A1-F5A3-417D-9ADE-3DA40A2BA81D}" dt="2020-06-06T06:37:16.199" v="249" actId="20577"/>
        <pc:sldMkLst>
          <pc:docMk/>
          <pc:sldMk cId="302390707" sldId="260"/>
        </pc:sldMkLst>
        <pc:spChg chg="mod">
          <ac:chgData name="Aravinthan J" userId="a2d6007ec8888523" providerId="LiveId" clId="{B45AB9A1-F5A3-417D-9ADE-3DA40A2BA81D}" dt="2020-06-06T06:37:01.344" v="218" actId="20577"/>
          <ac:spMkLst>
            <pc:docMk/>
            <pc:sldMk cId="302390707" sldId="260"/>
            <ac:spMk id="2" creationId="{A7EDEC88-1C0A-42FA-8AF4-6E4A9684F8F0}"/>
          </ac:spMkLst>
        </pc:spChg>
        <pc:spChg chg="mod">
          <ac:chgData name="Aravinthan J" userId="a2d6007ec8888523" providerId="LiveId" clId="{B45AB9A1-F5A3-417D-9ADE-3DA40A2BA81D}" dt="2020-06-06T06:37:16.199" v="249" actId="20577"/>
          <ac:spMkLst>
            <pc:docMk/>
            <pc:sldMk cId="302390707" sldId="260"/>
            <ac:spMk id="6" creationId="{87C1C415-55C9-4488-AD27-E2A047D71CD5}"/>
          </ac:spMkLst>
        </pc:spChg>
        <pc:picChg chg="add mod">
          <ac:chgData name="Aravinthan J" userId="a2d6007ec8888523" providerId="LiveId" clId="{B45AB9A1-F5A3-417D-9ADE-3DA40A2BA81D}" dt="2020-06-06T06:36:49.146" v="210" actId="14100"/>
          <ac:picMkLst>
            <pc:docMk/>
            <pc:sldMk cId="302390707" sldId="260"/>
            <ac:picMk id="3" creationId="{3D898D38-4740-427E-A699-BEC9867CB42B}"/>
          </ac:picMkLst>
        </pc:picChg>
      </pc:sldChg>
      <pc:sldChg chg="modSp add mod">
        <pc:chgData name="Aravinthan J" userId="a2d6007ec8888523" providerId="LiveId" clId="{B45AB9A1-F5A3-417D-9ADE-3DA40A2BA81D}" dt="2020-06-08T06:19:30.239" v="365" actId="20577"/>
        <pc:sldMkLst>
          <pc:docMk/>
          <pc:sldMk cId="2724359033" sldId="261"/>
        </pc:sldMkLst>
        <pc:spChg chg="mod">
          <ac:chgData name="Aravinthan J" userId="a2d6007ec8888523" providerId="LiveId" clId="{B45AB9A1-F5A3-417D-9ADE-3DA40A2BA81D}" dt="2020-06-08T06:19:30.239" v="365" actId="20577"/>
          <ac:spMkLst>
            <pc:docMk/>
            <pc:sldMk cId="2724359033" sldId="261"/>
            <ac:spMk id="6" creationId="{87C1C415-55C9-4488-AD27-E2A047D71CD5}"/>
          </ac:spMkLst>
        </pc:spChg>
      </pc:sldChg>
      <pc:sldChg chg="add del">
        <pc:chgData name="Aravinthan J" userId="a2d6007ec8888523" providerId="LiveId" clId="{B45AB9A1-F5A3-417D-9ADE-3DA40A2BA81D}" dt="2020-06-08T06:20:25.056" v="366" actId="47"/>
        <pc:sldMkLst>
          <pc:docMk/>
          <pc:sldMk cId="4150848496" sldId="262"/>
        </pc:sldMkLst>
      </pc:sldChg>
      <pc:sldChg chg="new del">
        <pc:chgData name="Aravinthan J" userId="a2d6007ec8888523" providerId="LiveId" clId="{B45AB9A1-F5A3-417D-9ADE-3DA40A2BA81D}" dt="2020-06-08T06:20:34.182" v="368" actId="47"/>
        <pc:sldMkLst>
          <pc:docMk/>
          <pc:sldMk cId="1074111969" sldId="263"/>
        </pc:sldMkLst>
      </pc:sldChg>
      <pc:sldChg chg="addSp delSp modSp add mod">
        <pc:chgData name="Aravinthan J" userId="a2d6007ec8888523" providerId="LiveId" clId="{B45AB9A1-F5A3-417D-9ADE-3DA40A2BA81D}" dt="2020-06-06T10:28:02.918" v="338" actId="1076"/>
        <pc:sldMkLst>
          <pc:docMk/>
          <pc:sldMk cId="201415159" sldId="264"/>
        </pc:sldMkLst>
        <pc:spChg chg="mod">
          <ac:chgData name="Aravinthan J" userId="a2d6007ec8888523" providerId="LiveId" clId="{B45AB9A1-F5A3-417D-9ADE-3DA40A2BA81D}" dt="2020-06-06T10:21:22.509" v="330" actId="20577"/>
          <ac:spMkLst>
            <pc:docMk/>
            <pc:sldMk cId="201415159" sldId="264"/>
            <ac:spMk id="6" creationId="{87C1C415-55C9-4488-AD27-E2A047D71CD5}"/>
          </ac:spMkLst>
        </pc:spChg>
        <pc:picChg chg="add del mod">
          <ac:chgData name="Aravinthan J" userId="a2d6007ec8888523" providerId="LiveId" clId="{B45AB9A1-F5A3-417D-9ADE-3DA40A2BA81D}" dt="2020-06-06T10:27:54.308" v="334" actId="478"/>
          <ac:picMkLst>
            <pc:docMk/>
            <pc:sldMk cId="201415159" sldId="264"/>
            <ac:picMk id="3" creationId="{FDD78888-2492-4CD1-AB99-8D48DB1354D3}"/>
          </ac:picMkLst>
        </pc:picChg>
        <pc:picChg chg="add mod">
          <ac:chgData name="Aravinthan J" userId="a2d6007ec8888523" providerId="LiveId" clId="{B45AB9A1-F5A3-417D-9ADE-3DA40A2BA81D}" dt="2020-06-06T10:28:02.918" v="338" actId="1076"/>
          <ac:picMkLst>
            <pc:docMk/>
            <pc:sldMk cId="201415159" sldId="264"/>
            <ac:picMk id="4" creationId="{E5639F09-F4BA-4C89-A8E8-1F5B6648898C}"/>
          </ac:picMkLst>
        </pc:picChg>
      </pc:sldChg>
      <pc:sldChg chg="modSp add mod">
        <pc:chgData name="Aravinthan J" userId="a2d6007ec8888523" providerId="LiveId" clId="{B45AB9A1-F5A3-417D-9ADE-3DA40A2BA81D}" dt="2020-06-08T06:22:06.325" v="513" actId="20577"/>
        <pc:sldMkLst>
          <pc:docMk/>
          <pc:sldMk cId="4240615844" sldId="265"/>
        </pc:sldMkLst>
        <pc:spChg chg="mod">
          <ac:chgData name="Aravinthan J" userId="a2d6007ec8888523" providerId="LiveId" clId="{B45AB9A1-F5A3-417D-9ADE-3DA40A2BA81D}" dt="2020-06-08T06:22:06.325" v="513" actId="20577"/>
          <ac:spMkLst>
            <pc:docMk/>
            <pc:sldMk cId="4240615844" sldId="265"/>
            <ac:spMk id="6" creationId="{87C1C415-55C9-4488-AD27-E2A047D71CD5}"/>
          </ac:spMkLst>
        </pc:spChg>
      </pc:sldChg>
      <pc:sldChg chg="modSp add mod">
        <pc:chgData name="Aravinthan J" userId="a2d6007ec8888523" providerId="LiveId" clId="{B45AB9A1-F5A3-417D-9ADE-3DA40A2BA81D}" dt="2020-06-08T06:24:01.191" v="516"/>
        <pc:sldMkLst>
          <pc:docMk/>
          <pc:sldMk cId="3878037943" sldId="266"/>
        </pc:sldMkLst>
        <pc:spChg chg="mod">
          <ac:chgData name="Aravinthan J" userId="a2d6007ec8888523" providerId="LiveId" clId="{B45AB9A1-F5A3-417D-9ADE-3DA40A2BA81D}" dt="2020-06-08T06:24:01.191" v="516"/>
          <ac:spMkLst>
            <pc:docMk/>
            <pc:sldMk cId="3878037943" sldId="266"/>
            <ac:spMk id="6" creationId="{87C1C415-55C9-4488-AD27-E2A047D71CD5}"/>
          </ac:spMkLst>
        </pc:spChg>
      </pc:sldChg>
    </pc:docChg>
  </pc:docChgLst>
  <pc:docChgLst>
    <pc:chgData name="Aravinthan J" userId="a2d6007ec8888523" providerId="LiveId" clId="{B3865346-BA4F-408F-B7F3-C12A94EA5854}"/>
    <pc:docChg chg="custSel addSld delSld modSld">
      <pc:chgData name="Aravinthan J" userId="a2d6007ec8888523" providerId="LiveId" clId="{B3865346-BA4F-408F-B7F3-C12A94EA5854}" dt="2020-06-08T09:05:33.725" v="184" actId="20577"/>
      <pc:docMkLst>
        <pc:docMk/>
      </pc:docMkLst>
      <pc:sldChg chg="modSp mod">
        <pc:chgData name="Aravinthan J" userId="a2d6007ec8888523" providerId="LiveId" clId="{B3865346-BA4F-408F-B7F3-C12A94EA5854}" dt="2020-06-08T09:05:33.725" v="184" actId="20577"/>
        <pc:sldMkLst>
          <pc:docMk/>
          <pc:sldMk cId="2724359033" sldId="261"/>
        </pc:sldMkLst>
        <pc:spChg chg="mod">
          <ac:chgData name="Aravinthan J" userId="a2d6007ec8888523" providerId="LiveId" clId="{B3865346-BA4F-408F-B7F3-C12A94EA5854}" dt="2020-06-08T09:05:33.725" v="184" actId="20577"/>
          <ac:spMkLst>
            <pc:docMk/>
            <pc:sldMk cId="2724359033" sldId="261"/>
            <ac:spMk id="6" creationId="{87C1C415-55C9-4488-AD27-E2A047D71CD5}"/>
          </ac:spMkLst>
        </pc:spChg>
      </pc:sldChg>
      <pc:sldChg chg="del">
        <pc:chgData name="Aravinthan J" userId="a2d6007ec8888523" providerId="LiveId" clId="{B3865346-BA4F-408F-B7F3-C12A94EA5854}" dt="2020-06-08T09:02:32.314" v="91" actId="47"/>
        <pc:sldMkLst>
          <pc:docMk/>
          <pc:sldMk cId="3878037943" sldId="266"/>
        </pc:sldMkLst>
      </pc:sldChg>
      <pc:sldChg chg="addSp modSp add mod">
        <pc:chgData name="Aravinthan J" userId="a2d6007ec8888523" providerId="LiveId" clId="{B3865346-BA4F-408F-B7F3-C12A94EA5854}" dt="2020-06-08T08:47:05.922" v="90" actId="1076"/>
        <pc:sldMkLst>
          <pc:docMk/>
          <pc:sldMk cId="3373907315" sldId="267"/>
        </pc:sldMkLst>
        <pc:spChg chg="mod">
          <ac:chgData name="Aravinthan J" userId="a2d6007ec8888523" providerId="LiveId" clId="{B3865346-BA4F-408F-B7F3-C12A94EA5854}" dt="2020-06-08T08:47:01.087" v="87" actId="20577"/>
          <ac:spMkLst>
            <pc:docMk/>
            <pc:sldMk cId="3373907315" sldId="267"/>
            <ac:spMk id="2" creationId="{A7EDEC88-1C0A-42FA-8AF4-6E4A9684F8F0}"/>
          </ac:spMkLst>
        </pc:spChg>
        <pc:spChg chg="mod">
          <ac:chgData name="Aravinthan J" userId="a2d6007ec8888523" providerId="LiveId" clId="{B3865346-BA4F-408F-B7F3-C12A94EA5854}" dt="2020-06-08T08:47:02.869" v="88" actId="20577"/>
          <ac:spMkLst>
            <pc:docMk/>
            <pc:sldMk cId="3373907315" sldId="267"/>
            <ac:spMk id="6" creationId="{87C1C415-55C9-4488-AD27-E2A047D71CD5}"/>
          </ac:spMkLst>
        </pc:spChg>
        <pc:picChg chg="add mod">
          <ac:chgData name="Aravinthan J" userId="a2d6007ec8888523" providerId="LiveId" clId="{B3865346-BA4F-408F-B7F3-C12A94EA5854}" dt="2020-06-08T08:47:05.922" v="90" actId="1076"/>
          <ac:picMkLst>
            <pc:docMk/>
            <pc:sldMk cId="3373907315" sldId="267"/>
            <ac:picMk id="4" creationId="{3E83C05C-72C6-4020-B2EA-49368B72A92C}"/>
          </ac:picMkLst>
        </pc:picChg>
      </pc:sldChg>
      <pc:sldChg chg="delSp modSp new mod">
        <pc:chgData name="Aravinthan J" userId="a2d6007ec8888523" providerId="LiveId" clId="{B3865346-BA4F-408F-B7F3-C12A94EA5854}" dt="2020-06-08T09:05:00.202" v="167" actId="21"/>
        <pc:sldMkLst>
          <pc:docMk/>
          <pc:sldMk cId="2779085040" sldId="268"/>
        </pc:sldMkLst>
        <pc:spChg chg="del">
          <ac:chgData name="Aravinthan J" userId="a2d6007ec8888523" providerId="LiveId" clId="{B3865346-BA4F-408F-B7F3-C12A94EA5854}" dt="2020-06-08T09:05:00.202" v="167" actId="21"/>
          <ac:spMkLst>
            <pc:docMk/>
            <pc:sldMk cId="2779085040" sldId="268"/>
            <ac:spMk id="2" creationId="{82C49151-6448-4046-8126-BA5755C4D6B0}"/>
          </ac:spMkLst>
        </pc:spChg>
        <pc:spChg chg="mod">
          <ac:chgData name="Aravinthan J" userId="a2d6007ec8888523" providerId="LiveId" clId="{B3865346-BA4F-408F-B7F3-C12A94EA5854}" dt="2020-06-08T09:04:53.188" v="166" actId="692"/>
          <ac:spMkLst>
            <pc:docMk/>
            <pc:sldMk cId="2779085040" sldId="268"/>
            <ac:spMk id="3" creationId="{784DF704-13B9-4FB7-BD80-D6DD939914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C1E1-386F-478D-BCCF-1C8C341C2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3BED5-D97D-4351-B636-B26489068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AE6B-18DC-4262-830E-967D1A99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5183-F306-4AE0-B6BB-E13ACBCD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34DA-A7F7-4FC5-AB09-8EF7E275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9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A4C7-B431-4CE9-8C6C-F75D2EA2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50C55-A53D-405A-AE0D-C6D3D5FB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0F52-32EC-41C5-AE6A-3B0C9B46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11BB-F9C3-40C5-8CB9-0E03F3D2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8E60-562D-439C-8F46-386A67B7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0B714-D5A4-47C4-A0F6-3C8073BCA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4183F-F949-4B12-A5FD-FF334FF2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E84C-F159-4C41-B990-2C995CE3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6B3D-09F7-4A38-A7F7-9DBE567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1C21-15CA-4530-B2DD-ED0BD9D5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4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930A-FE11-41AB-B597-20A439E8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26B8-12AD-43FE-9079-1C2B96EB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01082-B9CD-4339-97B5-6D85CE88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9A70-6B8F-4917-A38A-5678B234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F370-86F4-4B6A-93D6-BF8FA3DF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0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BD1B-17E1-4A26-B20D-150DA9D6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FF76D-83E8-4544-BFC2-B9B24BEE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67A4-8F7B-4481-A9E8-0C1934F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A302-D852-4113-B690-36EDA106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378E-17C3-4374-83F7-F6B4301A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1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499F-1CB3-4D34-A0D7-9188F524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0006-E818-45C1-B25B-E6B3D965C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8095-2587-4FFC-B1E6-D73AEAC7F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6CDC-1E6A-4D37-8BEC-089523F9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3D7FC-B7CF-4F31-A0F2-2D321629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9AD0-A29E-4D92-A53F-FF5EFDB3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0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0CA6-81DA-4DB0-9DA5-1D108AA1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25F2C-B9EB-4430-ABFA-FB692780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D23E6-0710-4712-BE82-5508D09F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A390C-CE59-467B-B754-EEEAA9D99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C859C-F53B-4335-9137-AA28FC05B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DBC7-F6D1-491D-8FBB-C15758D9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1CD9C-CC67-47B8-BA75-E6B09313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BBFF5-A2D4-4644-B817-D7E39AB4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7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BA36-44AF-425B-AB35-B803FB32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C52-67B0-4015-A4C5-9842A400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11533-9194-4AD2-890B-A429AD3B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D8F91-DFBB-4961-9824-6749B293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31E98-3A70-450D-8231-AF842E10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66011-91FB-447B-B5E4-3CB03CB6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9F2CD-DF03-4C88-AFA9-F6B4C724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1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C743-D75B-474E-96F3-40BE0532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849D-F090-4BEA-BCD4-FEA1E930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99C17-A863-4778-A2AF-666DA0F2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B1B83-9D9C-43A3-8B15-FE617088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20F65-1E7C-488C-98B8-441F591E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9B3E-2A38-4ACB-8943-C6C0F76D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4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75C8-24C7-44FD-99B7-2726814C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820D5-A036-45D1-8A03-9DCB257BE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1CB7B-FA53-4B57-A322-3841DAC25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7AE79-4D5E-423A-913F-B0A22F15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29B1-F291-4D9B-979F-AAA76922AC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FDDBF-E4E8-49B1-82F7-9002E2A7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3B8B5-6BD2-492F-86ED-7B21604B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6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E7C63-9A0E-436D-8B10-D42A8A03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F8D65-4785-4D97-B592-3F5FDF66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6FA2-38A2-4C03-B8C4-7ED0513B7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29B1-F291-4D9B-979F-AAA76922AC5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5442-BEC1-4823-BBE8-3794CE2D9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B36A7-EEB4-43C0-A2E2-F66608F78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872C-92ED-4975-9F34-4E6A05C94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9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B4B4FC-99BB-465E-A7D3-E70E1EA7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80" y="1845525"/>
            <a:ext cx="7086600" cy="2246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46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NUMPY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Using NumPy, a Data Scientist can perform the following operations −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Mathematical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dirty="0">
                <a:solidFill>
                  <a:schemeClr val="accent2"/>
                </a:solidFill>
              </a:rPr>
              <a:t>logical operations </a:t>
            </a:r>
            <a:r>
              <a:rPr lang="en-US" dirty="0">
                <a:solidFill>
                  <a:schemeClr val="accent1"/>
                </a:solidFill>
              </a:rPr>
              <a:t>on arrays.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Shape the data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Operations related to linear algebra. NumPy has in-built functions for </a:t>
            </a:r>
            <a:r>
              <a:rPr lang="en-US" b="1" dirty="0">
                <a:solidFill>
                  <a:schemeClr val="accent2"/>
                </a:solidFill>
              </a:rPr>
              <a:t>linear algebra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2"/>
                </a:solidFill>
              </a:rPr>
              <a:t>random number </a:t>
            </a:r>
            <a:r>
              <a:rPr lang="en-US" dirty="0">
                <a:solidFill>
                  <a:schemeClr val="accent1"/>
                </a:solidFill>
              </a:rPr>
              <a:t>generation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35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INSTALL NUMPY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Pip install </a:t>
            </a:r>
            <a:r>
              <a:rPr lang="en-US" dirty="0" err="1">
                <a:solidFill>
                  <a:schemeClr val="accent1"/>
                </a:solidFill>
              </a:rPr>
              <a:t>numpy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8D38-4740-427E-A699-BEC9867C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419815"/>
            <a:ext cx="9839325" cy="34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NUMPY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39F09-F4BA-4C89-A8E8-1F5B6648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5" y="2046694"/>
            <a:ext cx="10327655" cy="39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NUMPY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List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List to </a:t>
            </a:r>
            <a:r>
              <a:rPr lang="en-US" dirty="0">
                <a:solidFill>
                  <a:schemeClr val="accent2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Array </a:t>
            </a:r>
            <a:r>
              <a:rPr lang="en-US" dirty="0">
                <a:solidFill>
                  <a:schemeClr val="accent1"/>
                </a:solidFill>
              </a:rPr>
              <a:t>to list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Size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Dimension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dimension , 2 dimension , 3 dimension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61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C88-1C0A-42FA-8AF4-6E4A96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NUMPY Reshaping – 1 D,2D,3D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C415-55C9-4488-AD27-E2A047D71CD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/>
              <a:t>Reshaping is very important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3C05C-72C6-4020-B2EA-49368B72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99" y="2296222"/>
            <a:ext cx="8402320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0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F704-13B9-4FB7-BD80-D6DD9399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410" y="2364059"/>
            <a:ext cx="7192535" cy="19180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5400" dirty="0">
                <a:solidFill>
                  <a:schemeClr val="accent1"/>
                </a:solidFill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277908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NUMPY LIBRARY</vt:lpstr>
      <vt:lpstr>INSTALL NUMPY LIBRARY</vt:lpstr>
      <vt:lpstr>NUMPY LIBRARY</vt:lpstr>
      <vt:lpstr>NUMPY LIBRARY</vt:lpstr>
      <vt:lpstr>NUMPY Reshaping – 1 D,2D,3D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Aravinthan J</dc:creator>
  <cp:lastModifiedBy>Aravinthan J</cp:lastModifiedBy>
  <cp:revision>8</cp:revision>
  <dcterms:created xsi:type="dcterms:W3CDTF">2020-06-06T06:22:33Z</dcterms:created>
  <dcterms:modified xsi:type="dcterms:W3CDTF">2020-06-08T09:09:57Z</dcterms:modified>
</cp:coreProperties>
</file>